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01" r:id="rId6"/>
    <p:sldId id="300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D82A0F-1B35-4EC0-A8A1-89893A03DECF}" v="158" dt="2023-06-11T21:28:10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90" d="100"/>
          <a:sy n="90" d="100"/>
        </p:scale>
        <p:origin x="96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A8D82A0F-1B35-4EC0-A8A1-89893A03DECF}"/>
    <pc:docChg chg="undo custSel addSld modSld">
      <pc:chgData name="Coufal Petr" userId="76484aeb-9507-44c9-a583-612a370dac90" providerId="ADAL" clId="{A8D82A0F-1B35-4EC0-A8A1-89893A03DECF}" dt="2023-06-11T21:29:28.216" v="1730" actId="14100"/>
      <pc:docMkLst>
        <pc:docMk/>
      </pc:docMkLst>
      <pc:sldChg chg="addSp modSp mod setBg addAnim setClrOvrMap">
        <pc:chgData name="Coufal Petr" userId="76484aeb-9507-44c9-a583-612a370dac90" providerId="ADAL" clId="{A8D82A0F-1B35-4EC0-A8A1-89893A03DECF}" dt="2023-06-11T12:43:29.351" v="667" actId="113"/>
        <pc:sldMkLst>
          <pc:docMk/>
          <pc:sldMk cId="4174399613" sldId="256"/>
        </pc:sldMkLst>
        <pc:spChg chg="mod">
          <ac:chgData name="Coufal Petr" userId="76484aeb-9507-44c9-a583-612a370dac90" providerId="ADAL" clId="{A8D82A0F-1B35-4EC0-A8A1-89893A03DECF}" dt="2023-06-11T12:43:24.908" v="663" actId="2711"/>
          <ac:spMkLst>
            <pc:docMk/>
            <pc:sldMk cId="4174399613" sldId="256"/>
            <ac:spMk id="2" creationId="{4A3F12DA-7B2A-9AD9-513B-BD198AD7D12E}"/>
          </ac:spMkLst>
        </pc:spChg>
        <pc:spChg chg="mod">
          <ac:chgData name="Coufal Petr" userId="76484aeb-9507-44c9-a583-612a370dac90" providerId="ADAL" clId="{A8D82A0F-1B35-4EC0-A8A1-89893A03DECF}" dt="2023-06-11T12:43:29.351" v="667" actId="113"/>
          <ac:spMkLst>
            <pc:docMk/>
            <pc:sldMk cId="4174399613" sldId="256"/>
            <ac:spMk id="3" creationId="{02CAAABB-06B1-6159-7287-DA53921F32AE}"/>
          </ac:spMkLst>
        </pc:spChg>
        <pc:spChg chg="add">
          <ac:chgData name="Coufal Petr" userId="76484aeb-9507-44c9-a583-612a370dac90" providerId="ADAL" clId="{A8D82A0F-1B35-4EC0-A8A1-89893A03DECF}" dt="2023-06-11T12:43:13.764" v="660" actId="26606"/>
          <ac:spMkLst>
            <pc:docMk/>
            <pc:sldMk cId="4174399613" sldId="256"/>
            <ac:spMk id="3079" creationId="{71B2258F-86CA-4D4D-8270-BC05FCDEBFB3}"/>
          </ac:spMkLst>
        </pc:spChg>
        <pc:picChg chg="add mod ord">
          <ac:chgData name="Coufal Petr" userId="76484aeb-9507-44c9-a583-612a370dac90" providerId="ADAL" clId="{A8D82A0F-1B35-4EC0-A8A1-89893A03DECF}" dt="2023-06-11T12:43:13.764" v="660" actId="26606"/>
          <ac:picMkLst>
            <pc:docMk/>
            <pc:sldMk cId="4174399613" sldId="256"/>
            <ac:picMk id="3074" creationId="{F01B5C62-4573-C2D6-D31F-94D48DCF76B1}"/>
          </ac:picMkLst>
        </pc:picChg>
      </pc:sldChg>
      <pc:sldChg chg="addSp delSp modSp mod setBg">
        <pc:chgData name="Coufal Petr" userId="76484aeb-9507-44c9-a583-612a370dac90" providerId="ADAL" clId="{A8D82A0F-1B35-4EC0-A8A1-89893A03DECF}" dt="2023-06-11T12:21:51.119" v="251" actId="12"/>
        <pc:sldMkLst>
          <pc:docMk/>
          <pc:sldMk cId="818903429" sldId="257"/>
        </pc:sldMkLst>
        <pc:spChg chg="mod ord">
          <ac:chgData name="Coufal Petr" userId="76484aeb-9507-44c9-a583-612a370dac90" providerId="ADAL" clId="{A8D82A0F-1B35-4EC0-A8A1-89893A03DECF}" dt="2023-06-11T12:19:28.188" v="195"/>
          <ac:spMkLst>
            <pc:docMk/>
            <pc:sldMk cId="818903429" sldId="257"/>
            <ac:spMk id="2" creationId="{3C3EE04E-ABEE-A2A0-9B39-67C1345EE888}"/>
          </ac:spMkLst>
        </pc:spChg>
        <pc:spChg chg="mod ord">
          <ac:chgData name="Coufal Petr" userId="76484aeb-9507-44c9-a583-612a370dac90" providerId="ADAL" clId="{A8D82A0F-1B35-4EC0-A8A1-89893A03DECF}" dt="2023-06-11T12:21:51.119" v="251" actId="12"/>
          <ac:spMkLst>
            <pc:docMk/>
            <pc:sldMk cId="818903429" sldId="257"/>
            <ac:spMk id="3" creationId="{0DEE11D2-CC61-C649-2383-B02790134FBE}"/>
          </ac:spMkLst>
        </pc:spChg>
        <pc:spChg chg="add mod">
          <ac:chgData name="Coufal Petr" userId="76484aeb-9507-44c9-a583-612a370dac90" providerId="ADAL" clId="{A8D82A0F-1B35-4EC0-A8A1-89893A03DECF}" dt="2023-06-11T12:19:52.783" v="204" actId="1076"/>
          <ac:spMkLst>
            <pc:docMk/>
            <pc:sldMk cId="818903429" sldId="257"/>
            <ac:spMk id="5" creationId="{BB073B78-D8DD-7EAC-406B-63C5005B251B}"/>
          </ac:spMkLst>
        </pc:spChg>
        <pc:spChg chg="add mod">
          <ac:chgData name="Coufal Petr" userId="76484aeb-9507-44c9-a583-612a370dac90" providerId="ADAL" clId="{A8D82A0F-1B35-4EC0-A8A1-89893A03DECF}" dt="2023-06-11T12:20:24.358" v="223" actId="20577"/>
          <ac:spMkLst>
            <pc:docMk/>
            <pc:sldMk cId="818903429" sldId="257"/>
            <ac:spMk id="6" creationId="{E20F4494-9DF8-182F-EE07-A3582BA076D8}"/>
          </ac:spMkLst>
        </pc:spChg>
        <pc:spChg chg="add mod">
          <ac:chgData name="Coufal Petr" userId="76484aeb-9507-44c9-a583-612a370dac90" providerId="ADAL" clId="{A8D82A0F-1B35-4EC0-A8A1-89893A03DECF}" dt="2023-06-11T12:20:39.357" v="239" actId="20577"/>
          <ac:spMkLst>
            <pc:docMk/>
            <pc:sldMk cId="818903429" sldId="257"/>
            <ac:spMk id="7" creationId="{6A3CD74B-5172-E63B-CAE0-14E912E6511A}"/>
          </ac:spMkLst>
        </pc:spChg>
        <pc:spChg chg="add del">
          <ac:chgData name="Coufal Petr" userId="76484aeb-9507-44c9-a583-612a370dac90" providerId="ADAL" clId="{A8D82A0F-1B35-4EC0-A8A1-89893A03DECF}" dt="2023-06-11T12:19:05.821" v="192" actId="26606"/>
          <ac:spMkLst>
            <pc:docMk/>
            <pc:sldMk cId="818903429" sldId="257"/>
            <ac:spMk id="1035" creationId="{B3F59054-3394-4D87-8BD0-A28DCD47F1BC}"/>
          </ac:spMkLst>
        </pc:spChg>
        <pc:spChg chg="add del">
          <ac:chgData name="Coufal Petr" userId="76484aeb-9507-44c9-a583-612a370dac90" providerId="ADAL" clId="{A8D82A0F-1B35-4EC0-A8A1-89893A03DECF}" dt="2023-06-11T12:19:05.821" v="192" actId="26606"/>
          <ac:spMkLst>
            <pc:docMk/>
            <pc:sldMk cId="818903429" sldId="257"/>
            <ac:spMk id="1037" creationId="{2FE0ABA9-CAF1-4816-837D-5F28AAA08E0A}"/>
          </ac:spMkLst>
        </pc:spChg>
        <pc:spChg chg="add del">
          <ac:chgData name="Coufal Petr" userId="76484aeb-9507-44c9-a583-612a370dac90" providerId="ADAL" clId="{A8D82A0F-1B35-4EC0-A8A1-89893A03DECF}" dt="2023-06-11T12:19:05.821" v="192" actId="26606"/>
          <ac:spMkLst>
            <pc:docMk/>
            <pc:sldMk cId="818903429" sldId="257"/>
            <ac:spMk id="1039" creationId="{BC8B9C14-70F0-4F42-85FF-0DD3D5A585A5}"/>
          </ac:spMkLst>
        </pc:spChg>
        <pc:spChg chg="add del">
          <ac:chgData name="Coufal Petr" userId="76484aeb-9507-44c9-a583-612a370dac90" providerId="ADAL" clId="{A8D82A0F-1B35-4EC0-A8A1-89893A03DECF}" dt="2023-06-11T12:19:05.821" v="192" actId="26606"/>
          <ac:spMkLst>
            <pc:docMk/>
            <pc:sldMk cId="818903429" sldId="257"/>
            <ac:spMk id="1041" creationId="{98DE6C44-43F8-4DE4-AB81-66853FFEA09A}"/>
          </ac:spMkLst>
        </pc:spChg>
        <pc:spChg chg="add del">
          <ac:chgData name="Coufal Petr" userId="76484aeb-9507-44c9-a583-612a370dac90" providerId="ADAL" clId="{A8D82A0F-1B35-4EC0-A8A1-89893A03DECF}" dt="2023-06-11T12:19:05.821" v="192" actId="26606"/>
          <ac:spMkLst>
            <pc:docMk/>
            <pc:sldMk cId="818903429" sldId="257"/>
            <ac:spMk id="1043" creationId="{2409529B-9B56-4F10-BE4D-F934DB89E57E}"/>
          </ac:spMkLst>
        </pc:spChg>
        <pc:spChg chg="add">
          <ac:chgData name="Coufal Petr" userId="76484aeb-9507-44c9-a583-612a370dac90" providerId="ADAL" clId="{A8D82A0F-1B35-4EC0-A8A1-89893A03DECF}" dt="2023-06-11T12:19:05.821" v="192" actId="26606"/>
          <ac:spMkLst>
            <pc:docMk/>
            <pc:sldMk cId="818903429" sldId="257"/>
            <ac:spMk id="1048" creationId="{5EBC18B6-E5C3-4AD1-97A4-E6A3477A0BB9}"/>
          </ac:spMkLst>
        </pc:spChg>
        <pc:spChg chg="add">
          <ac:chgData name="Coufal Petr" userId="76484aeb-9507-44c9-a583-612a370dac90" providerId="ADAL" clId="{A8D82A0F-1B35-4EC0-A8A1-89893A03DECF}" dt="2023-06-11T12:19:05.821" v="192" actId="26606"/>
          <ac:spMkLst>
            <pc:docMk/>
            <pc:sldMk cId="818903429" sldId="257"/>
            <ac:spMk id="1050" creationId="{136A4AB6-B72B-4CC6-ADCF-BE807B6C3D71}"/>
          </ac:spMkLst>
        </pc:spChg>
        <pc:spChg chg="add">
          <ac:chgData name="Coufal Petr" userId="76484aeb-9507-44c9-a583-612a370dac90" providerId="ADAL" clId="{A8D82A0F-1B35-4EC0-A8A1-89893A03DECF}" dt="2023-06-11T12:19:05.821" v="192" actId="26606"/>
          <ac:spMkLst>
            <pc:docMk/>
            <pc:sldMk cId="818903429" sldId="257"/>
            <ac:spMk id="1052" creationId="{B35D540D-9486-4236-952A-F72DC52D79BF}"/>
          </ac:spMkLst>
        </pc:spChg>
        <pc:picChg chg="add mod ord">
          <ac:chgData name="Coufal Petr" userId="76484aeb-9507-44c9-a583-612a370dac90" providerId="ADAL" clId="{A8D82A0F-1B35-4EC0-A8A1-89893A03DECF}" dt="2023-06-11T12:19:05.821" v="192" actId="26606"/>
          <ac:picMkLst>
            <pc:docMk/>
            <pc:sldMk cId="818903429" sldId="257"/>
            <ac:picMk id="1026" creationId="{A2DC3386-D9C5-18AD-0F32-CCAEE74FB741}"/>
          </ac:picMkLst>
        </pc:picChg>
        <pc:picChg chg="add mod ord">
          <ac:chgData name="Coufal Petr" userId="76484aeb-9507-44c9-a583-612a370dac90" providerId="ADAL" clId="{A8D82A0F-1B35-4EC0-A8A1-89893A03DECF}" dt="2023-06-11T12:19:05.821" v="192" actId="26606"/>
          <ac:picMkLst>
            <pc:docMk/>
            <pc:sldMk cId="818903429" sldId="257"/>
            <ac:picMk id="1028" creationId="{0DCDBA49-D425-C2CA-AD63-B754EC10DB96}"/>
          </ac:picMkLst>
        </pc:picChg>
        <pc:picChg chg="add mod ord">
          <ac:chgData name="Coufal Petr" userId="76484aeb-9507-44c9-a583-612a370dac90" providerId="ADAL" clId="{A8D82A0F-1B35-4EC0-A8A1-89893A03DECF}" dt="2023-06-11T12:19:05.821" v="192" actId="26606"/>
          <ac:picMkLst>
            <pc:docMk/>
            <pc:sldMk cId="818903429" sldId="257"/>
            <ac:picMk id="1030" creationId="{9F0D3A0E-9B29-5696-3C1D-6923A7133A8F}"/>
          </ac:picMkLst>
        </pc:picChg>
      </pc:sldChg>
      <pc:sldChg chg="addSp delSp modSp add mod">
        <pc:chgData name="Coufal Petr" userId="76484aeb-9507-44c9-a583-612a370dac90" providerId="ADAL" clId="{A8D82A0F-1B35-4EC0-A8A1-89893A03DECF}" dt="2023-06-11T12:34:19.590" v="658" actId="20577"/>
        <pc:sldMkLst>
          <pc:docMk/>
          <pc:sldMk cId="1817445452" sldId="258"/>
        </pc:sldMkLst>
        <pc:spChg chg="mod">
          <ac:chgData name="Coufal Petr" userId="76484aeb-9507-44c9-a583-612a370dac90" providerId="ADAL" clId="{A8D82A0F-1B35-4EC0-A8A1-89893A03DECF}" dt="2023-06-11T12:34:05.670" v="656" actId="1076"/>
          <ac:spMkLst>
            <pc:docMk/>
            <pc:sldMk cId="1817445452" sldId="258"/>
            <ac:spMk id="2" creationId="{3C3EE04E-ABEE-A2A0-9B39-67C1345EE888}"/>
          </ac:spMkLst>
        </pc:spChg>
        <pc:spChg chg="mod ord">
          <ac:chgData name="Coufal Petr" userId="76484aeb-9507-44c9-a583-612a370dac90" providerId="ADAL" clId="{A8D82A0F-1B35-4EC0-A8A1-89893A03DECF}" dt="2023-06-11T12:34:19.590" v="658" actId="20577"/>
          <ac:spMkLst>
            <pc:docMk/>
            <pc:sldMk cId="1817445452" sldId="258"/>
            <ac:spMk id="3" creationId="{0DEE11D2-CC61-C649-2383-B02790134FBE}"/>
          </ac:spMkLst>
        </pc:spChg>
        <pc:spChg chg="add mod">
          <ac:chgData name="Coufal Petr" userId="76484aeb-9507-44c9-a583-612a370dac90" providerId="ADAL" clId="{A8D82A0F-1B35-4EC0-A8A1-89893A03DECF}" dt="2023-06-11T12:24:29.427" v="289" actId="1076"/>
          <ac:spMkLst>
            <pc:docMk/>
            <pc:sldMk cId="1817445452" sldId="258"/>
            <ac:spMk id="4" creationId="{7CAF7772-E7F9-7E19-1265-24512E1F8B5B}"/>
          </ac:spMkLst>
        </pc:spChg>
        <pc:spChg chg="del mod">
          <ac:chgData name="Coufal Petr" userId="76484aeb-9507-44c9-a583-612a370dac90" providerId="ADAL" clId="{A8D82A0F-1B35-4EC0-A8A1-89893A03DECF}" dt="2023-06-11T12:24:01.282" v="285" actId="21"/>
          <ac:spMkLst>
            <pc:docMk/>
            <pc:sldMk cId="1817445452" sldId="258"/>
            <ac:spMk id="5" creationId="{BB073B78-D8DD-7EAC-406B-63C5005B251B}"/>
          </ac:spMkLst>
        </pc:spChg>
        <pc:spChg chg="del mod">
          <ac:chgData name="Coufal Petr" userId="76484aeb-9507-44c9-a583-612a370dac90" providerId="ADAL" clId="{A8D82A0F-1B35-4EC0-A8A1-89893A03DECF}" dt="2023-06-11T12:24:01.282" v="285" actId="21"/>
          <ac:spMkLst>
            <pc:docMk/>
            <pc:sldMk cId="1817445452" sldId="258"/>
            <ac:spMk id="6" creationId="{E20F4494-9DF8-182F-EE07-A3582BA076D8}"/>
          </ac:spMkLst>
        </pc:spChg>
        <pc:spChg chg="del">
          <ac:chgData name="Coufal Petr" userId="76484aeb-9507-44c9-a583-612a370dac90" providerId="ADAL" clId="{A8D82A0F-1B35-4EC0-A8A1-89893A03DECF}" dt="2023-06-11T12:23:58.471" v="284" actId="478"/>
          <ac:spMkLst>
            <pc:docMk/>
            <pc:sldMk cId="1817445452" sldId="258"/>
            <ac:spMk id="7" creationId="{6A3CD74B-5172-E63B-CAE0-14E912E6511A}"/>
          </ac:spMkLst>
        </pc:spChg>
        <pc:spChg chg="add mod">
          <ac:chgData name="Coufal Petr" userId="76484aeb-9507-44c9-a583-612a370dac90" providerId="ADAL" clId="{A8D82A0F-1B35-4EC0-A8A1-89893A03DECF}" dt="2023-06-11T12:24:24.454" v="288" actId="1076"/>
          <ac:spMkLst>
            <pc:docMk/>
            <pc:sldMk cId="1817445452" sldId="258"/>
            <ac:spMk id="8" creationId="{40635AFF-05B3-74F3-D539-B7CD070627C3}"/>
          </ac:spMkLst>
        </pc:spChg>
        <pc:spChg chg="del">
          <ac:chgData name="Coufal Petr" userId="76484aeb-9507-44c9-a583-612a370dac90" providerId="ADAL" clId="{A8D82A0F-1B35-4EC0-A8A1-89893A03DECF}" dt="2023-06-11T12:24:12.359" v="286" actId="26606"/>
          <ac:spMkLst>
            <pc:docMk/>
            <pc:sldMk cId="1817445452" sldId="258"/>
            <ac:spMk id="1048" creationId="{5EBC18B6-E5C3-4AD1-97A4-E6A3477A0BB9}"/>
          </ac:spMkLst>
        </pc:spChg>
        <pc:spChg chg="del">
          <ac:chgData name="Coufal Petr" userId="76484aeb-9507-44c9-a583-612a370dac90" providerId="ADAL" clId="{A8D82A0F-1B35-4EC0-A8A1-89893A03DECF}" dt="2023-06-11T12:24:12.359" v="286" actId="26606"/>
          <ac:spMkLst>
            <pc:docMk/>
            <pc:sldMk cId="1817445452" sldId="258"/>
            <ac:spMk id="1050" creationId="{136A4AB6-B72B-4CC6-ADCF-BE807B6C3D71}"/>
          </ac:spMkLst>
        </pc:spChg>
        <pc:spChg chg="del">
          <ac:chgData name="Coufal Petr" userId="76484aeb-9507-44c9-a583-612a370dac90" providerId="ADAL" clId="{A8D82A0F-1B35-4EC0-A8A1-89893A03DECF}" dt="2023-06-11T12:24:12.359" v="286" actId="26606"/>
          <ac:spMkLst>
            <pc:docMk/>
            <pc:sldMk cId="1817445452" sldId="258"/>
            <ac:spMk id="1052" creationId="{B35D540D-9486-4236-952A-F72DC52D79BF}"/>
          </ac:spMkLst>
        </pc:spChg>
        <pc:spChg chg="add">
          <ac:chgData name="Coufal Petr" userId="76484aeb-9507-44c9-a583-612a370dac90" providerId="ADAL" clId="{A8D82A0F-1B35-4EC0-A8A1-89893A03DECF}" dt="2023-06-11T12:24:12.359" v="286" actId="26606"/>
          <ac:spMkLst>
            <pc:docMk/>
            <pc:sldMk cId="1817445452" sldId="258"/>
            <ac:spMk id="2059" creationId="{09C509D2-0C1A-47B8-89C1-D3AB17D45256}"/>
          </ac:spMkLst>
        </pc:spChg>
        <pc:picChg chg="del">
          <ac:chgData name="Coufal Petr" userId="76484aeb-9507-44c9-a583-612a370dac90" providerId="ADAL" clId="{A8D82A0F-1B35-4EC0-A8A1-89893A03DECF}" dt="2023-06-11T12:22:22.381" v="261" actId="478"/>
          <ac:picMkLst>
            <pc:docMk/>
            <pc:sldMk cId="1817445452" sldId="258"/>
            <ac:picMk id="1026" creationId="{A2DC3386-D9C5-18AD-0F32-CCAEE74FB741}"/>
          </ac:picMkLst>
        </pc:picChg>
        <pc:picChg chg="del">
          <ac:chgData name="Coufal Petr" userId="76484aeb-9507-44c9-a583-612a370dac90" providerId="ADAL" clId="{A8D82A0F-1B35-4EC0-A8A1-89893A03DECF}" dt="2023-06-11T12:22:23.729" v="263" actId="478"/>
          <ac:picMkLst>
            <pc:docMk/>
            <pc:sldMk cId="1817445452" sldId="258"/>
            <ac:picMk id="1028" creationId="{0DCDBA49-D425-C2CA-AD63-B754EC10DB96}"/>
          </ac:picMkLst>
        </pc:picChg>
        <pc:picChg chg="del">
          <ac:chgData name="Coufal Petr" userId="76484aeb-9507-44c9-a583-612a370dac90" providerId="ADAL" clId="{A8D82A0F-1B35-4EC0-A8A1-89893A03DECF}" dt="2023-06-11T12:22:23.039" v="262" actId="478"/>
          <ac:picMkLst>
            <pc:docMk/>
            <pc:sldMk cId="1817445452" sldId="258"/>
            <ac:picMk id="1030" creationId="{9F0D3A0E-9B29-5696-3C1D-6923A7133A8F}"/>
          </ac:picMkLst>
        </pc:picChg>
        <pc:picChg chg="add mod">
          <ac:chgData name="Coufal Petr" userId="76484aeb-9507-44c9-a583-612a370dac90" providerId="ADAL" clId="{A8D82A0F-1B35-4EC0-A8A1-89893A03DECF}" dt="2023-06-11T12:24:12.359" v="286" actId="26606"/>
          <ac:picMkLst>
            <pc:docMk/>
            <pc:sldMk cId="1817445452" sldId="258"/>
            <ac:picMk id="2050" creationId="{FE06F039-03C9-BD1F-7045-A39906F09E67}"/>
          </ac:picMkLst>
        </pc:picChg>
        <pc:picChg chg="add mod ord">
          <ac:chgData name="Coufal Petr" userId="76484aeb-9507-44c9-a583-612a370dac90" providerId="ADAL" clId="{A8D82A0F-1B35-4EC0-A8A1-89893A03DECF}" dt="2023-06-11T12:24:12.359" v="286" actId="26606"/>
          <ac:picMkLst>
            <pc:docMk/>
            <pc:sldMk cId="1817445452" sldId="258"/>
            <ac:picMk id="2052" creationId="{E9F99CA7-24F5-78A6-113C-39271B1261EA}"/>
          </ac:picMkLst>
        </pc:picChg>
        <pc:picChg chg="add mod">
          <ac:chgData name="Coufal Petr" userId="76484aeb-9507-44c9-a583-612a370dac90" providerId="ADAL" clId="{A8D82A0F-1B35-4EC0-A8A1-89893A03DECF}" dt="2023-06-11T12:24:12.359" v="286" actId="26606"/>
          <ac:picMkLst>
            <pc:docMk/>
            <pc:sldMk cId="1817445452" sldId="258"/>
            <ac:picMk id="2054" creationId="{6AAA1100-20AE-C4F0-8D2E-15518C13E6F4}"/>
          </ac:picMkLst>
        </pc:picChg>
        <pc:picChg chg="add mod">
          <ac:chgData name="Coufal Petr" userId="76484aeb-9507-44c9-a583-612a370dac90" providerId="ADAL" clId="{A8D82A0F-1B35-4EC0-A8A1-89893A03DECF}" dt="2023-06-11T12:32:56.122" v="642" actId="14100"/>
          <ac:picMkLst>
            <pc:docMk/>
            <pc:sldMk cId="1817445452" sldId="258"/>
            <ac:picMk id="2056" creationId="{12189B5C-ABE0-54C1-4460-1879B002062C}"/>
          </ac:picMkLst>
        </pc:picChg>
      </pc:sldChg>
      <pc:sldChg chg="addSp delSp modSp new mod">
        <pc:chgData name="Coufal Petr" userId="76484aeb-9507-44c9-a583-612a370dac90" providerId="ADAL" clId="{A8D82A0F-1B35-4EC0-A8A1-89893A03DECF}" dt="2023-06-11T20:39:52.628" v="1202" actId="1076"/>
        <pc:sldMkLst>
          <pc:docMk/>
          <pc:sldMk cId="3075531167" sldId="259"/>
        </pc:sldMkLst>
        <pc:spChg chg="mod">
          <ac:chgData name="Coufal Petr" userId="76484aeb-9507-44c9-a583-612a370dac90" providerId="ADAL" clId="{A8D82A0F-1B35-4EC0-A8A1-89893A03DECF}" dt="2023-06-11T12:59:31.379" v="941" actId="14100"/>
          <ac:spMkLst>
            <pc:docMk/>
            <pc:sldMk cId="3075531167" sldId="259"/>
            <ac:spMk id="2" creationId="{A571FDF7-243E-5CC0-B96F-3CBE7DAF2219}"/>
          </ac:spMkLst>
        </pc:spChg>
        <pc:spChg chg="mod ord">
          <ac:chgData name="Coufal Petr" userId="76484aeb-9507-44c9-a583-612a370dac90" providerId="ADAL" clId="{A8D82A0F-1B35-4EC0-A8A1-89893A03DECF}" dt="2023-06-11T20:39:39.134" v="1200" actId="20577"/>
          <ac:spMkLst>
            <pc:docMk/>
            <pc:sldMk cId="3075531167" sldId="259"/>
            <ac:spMk id="3" creationId="{B10DD889-364F-9BAC-A4C9-A7F766B20219}"/>
          </ac:spMkLst>
        </pc:spChg>
        <pc:graphicFrameChg chg="add mod modGraphic">
          <ac:chgData name="Coufal Petr" userId="76484aeb-9507-44c9-a583-612a370dac90" providerId="ADAL" clId="{A8D82A0F-1B35-4EC0-A8A1-89893A03DECF}" dt="2023-06-11T13:02:50.889" v="969"/>
          <ac:graphicFrameMkLst>
            <pc:docMk/>
            <pc:sldMk cId="3075531167" sldId="259"/>
            <ac:graphicFrameMk id="4" creationId="{9E798E54-A955-1FA7-435D-FAB8658C33AD}"/>
          </ac:graphicFrameMkLst>
        </pc:graphicFrameChg>
        <pc:picChg chg="add mod">
          <ac:chgData name="Coufal Petr" userId="76484aeb-9507-44c9-a583-612a370dac90" providerId="ADAL" clId="{A8D82A0F-1B35-4EC0-A8A1-89893A03DECF}" dt="2023-06-11T13:00:24.497" v="949" actId="1076"/>
          <ac:picMkLst>
            <pc:docMk/>
            <pc:sldMk cId="3075531167" sldId="259"/>
            <ac:picMk id="4098" creationId="{281C770B-5C03-18E7-8F30-5BCAF4FCE9FE}"/>
          </ac:picMkLst>
        </pc:picChg>
        <pc:picChg chg="add mod">
          <ac:chgData name="Coufal Petr" userId="76484aeb-9507-44c9-a583-612a370dac90" providerId="ADAL" clId="{A8D82A0F-1B35-4EC0-A8A1-89893A03DECF}" dt="2023-06-11T13:01:33.263" v="956" actId="14100"/>
          <ac:picMkLst>
            <pc:docMk/>
            <pc:sldMk cId="3075531167" sldId="259"/>
            <ac:picMk id="4100" creationId="{E2BC57A4-B500-0931-483D-2A2130370D0E}"/>
          </ac:picMkLst>
        </pc:picChg>
        <pc:picChg chg="add mod">
          <ac:chgData name="Coufal Petr" userId="76484aeb-9507-44c9-a583-612a370dac90" providerId="ADAL" clId="{A8D82A0F-1B35-4EC0-A8A1-89893A03DECF}" dt="2023-06-11T13:01:45.052" v="959" actId="167"/>
          <ac:picMkLst>
            <pc:docMk/>
            <pc:sldMk cId="3075531167" sldId="259"/>
            <ac:picMk id="4102" creationId="{E82FE244-EE82-B6FB-316C-C7511F684675}"/>
          </ac:picMkLst>
        </pc:picChg>
        <pc:picChg chg="add del">
          <ac:chgData name="Coufal Petr" userId="76484aeb-9507-44c9-a583-612a370dac90" providerId="ADAL" clId="{A8D82A0F-1B35-4EC0-A8A1-89893A03DECF}" dt="2023-06-11T13:02:12.457" v="961" actId="478"/>
          <ac:picMkLst>
            <pc:docMk/>
            <pc:sldMk cId="3075531167" sldId="259"/>
            <ac:picMk id="4104" creationId="{856E3B7F-9850-E211-917E-5A68936A9CD0}"/>
          </ac:picMkLst>
        </pc:picChg>
        <pc:picChg chg="add del">
          <ac:chgData name="Coufal Petr" userId="76484aeb-9507-44c9-a583-612a370dac90" providerId="ADAL" clId="{A8D82A0F-1B35-4EC0-A8A1-89893A03DECF}" dt="2023-06-11T13:02:21.682" v="963" actId="478"/>
          <ac:picMkLst>
            <pc:docMk/>
            <pc:sldMk cId="3075531167" sldId="259"/>
            <ac:picMk id="4106" creationId="{639BA8C2-D2EE-16AF-774D-13A381367789}"/>
          </ac:picMkLst>
        </pc:picChg>
        <pc:picChg chg="add mod">
          <ac:chgData name="Coufal Petr" userId="76484aeb-9507-44c9-a583-612a370dac90" providerId="ADAL" clId="{A8D82A0F-1B35-4EC0-A8A1-89893A03DECF}" dt="2023-06-11T13:02:46.072" v="968" actId="1076"/>
          <ac:picMkLst>
            <pc:docMk/>
            <pc:sldMk cId="3075531167" sldId="259"/>
            <ac:picMk id="4108" creationId="{12A50AC7-3E0B-5F4A-88BC-623F48C441BE}"/>
          </ac:picMkLst>
        </pc:picChg>
        <pc:picChg chg="add mod">
          <ac:chgData name="Coufal Petr" userId="76484aeb-9507-44c9-a583-612a370dac90" providerId="ADAL" clId="{A8D82A0F-1B35-4EC0-A8A1-89893A03DECF}" dt="2023-06-11T13:03:14.581" v="972" actId="1076"/>
          <ac:picMkLst>
            <pc:docMk/>
            <pc:sldMk cId="3075531167" sldId="259"/>
            <ac:picMk id="4110" creationId="{6D7559DE-4F12-6079-95C4-05E5C2571285}"/>
          </ac:picMkLst>
        </pc:picChg>
        <pc:picChg chg="add mod">
          <ac:chgData name="Coufal Petr" userId="76484aeb-9507-44c9-a583-612a370dac90" providerId="ADAL" clId="{A8D82A0F-1B35-4EC0-A8A1-89893A03DECF}" dt="2023-06-11T13:03:54.420" v="977" actId="1076"/>
          <ac:picMkLst>
            <pc:docMk/>
            <pc:sldMk cId="3075531167" sldId="259"/>
            <ac:picMk id="4112" creationId="{8D29A1FC-B583-7ADC-A7E6-39262A7A9EF0}"/>
          </ac:picMkLst>
        </pc:picChg>
        <pc:picChg chg="add mod">
          <ac:chgData name="Coufal Petr" userId="76484aeb-9507-44c9-a583-612a370dac90" providerId="ADAL" clId="{A8D82A0F-1B35-4EC0-A8A1-89893A03DECF}" dt="2023-06-11T20:39:52.628" v="1202" actId="1076"/>
          <ac:picMkLst>
            <pc:docMk/>
            <pc:sldMk cId="3075531167" sldId="259"/>
            <ac:picMk id="4114" creationId="{A9B59C6B-6134-3E94-2FE5-D13F7E109DBD}"/>
          </ac:picMkLst>
        </pc:picChg>
      </pc:sldChg>
      <pc:sldChg chg="addSp modSp new mod setBg">
        <pc:chgData name="Coufal Petr" userId="76484aeb-9507-44c9-a583-612a370dac90" providerId="ADAL" clId="{A8D82A0F-1B35-4EC0-A8A1-89893A03DECF}" dt="2023-06-11T20:46:23.596" v="1294" actId="404"/>
        <pc:sldMkLst>
          <pc:docMk/>
          <pc:sldMk cId="3531311654" sldId="260"/>
        </pc:sldMkLst>
        <pc:spChg chg="mod">
          <ac:chgData name="Coufal Petr" userId="76484aeb-9507-44c9-a583-612a370dac90" providerId="ADAL" clId="{A8D82A0F-1B35-4EC0-A8A1-89893A03DECF}" dt="2023-06-11T20:46:23.596" v="1294" actId="404"/>
          <ac:spMkLst>
            <pc:docMk/>
            <pc:sldMk cId="3531311654" sldId="260"/>
            <ac:spMk id="2" creationId="{A06131B2-B5BC-7480-3F8C-86D882791F93}"/>
          </ac:spMkLst>
        </pc:spChg>
        <pc:spChg chg="mod">
          <ac:chgData name="Coufal Petr" userId="76484aeb-9507-44c9-a583-612a370dac90" providerId="ADAL" clId="{A8D82A0F-1B35-4EC0-A8A1-89893A03DECF}" dt="2023-06-11T20:46:13.357" v="1290" actId="1076"/>
          <ac:spMkLst>
            <pc:docMk/>
            <pc:sldMk cId="3531311654" sldId="260"/>
            <ac:spMk id="3" creationId="{97823902-2728-864F-6C5E-214EBDB67023}"/>
          </ac:spMkLst>
        </pc:spChg>
        <pc:spChg chg="add">
          <ac:chgData name="Coufal Petr" userId="76484aeb-9507-44c9-a583-612a370dac90" providerId="ADAL" clId="{A8D82A0F-1B35-4EC0-A8A1-89893A03DECF}" dt="2023-06-11T20:46:03.341" v="1286" actId="26606"/>
          <ac:spMkLst>
            <pc:docMk/>
            <pc:sldMk cId="3531311654" sldId="260"/>
            <ac:spMk id="6157" creationId="{9AB13476-CE21-4746-B044-FD491AC8416F}"/>
          </ac:spMkLst>
        </pc:spChg>
        <pc:spChg chg="add">
          <ac:chgData name="Coufal Petr" userId="76484aeb-9507-44c9-a583-612a370dac90" providerId="ADAL" clId="{A8D82A0F-1B35-4EC0-A8A1-89893A03DECF}" dt="2023-06-11T20:46:03.341" v="1286" actId="26606"/>
          <ac:spMkLst>
            <pc:docMk/>
            <pc:sldMk cId="3531311654" sldId="260"/>
            <ac:spMk id="6159" creationId="{3FCFB1DE-0B7E-48CC-BA90-B2AB0889F9D6}"/>
          </ac:spMkLst>
        </pc:spChg>
        <pc:picChg chg="add mod">
          <ac:chgData name="Coufal Petr" userId="76484aeb-9507-44c9-a583-612a370dac90" providerId="ADAL" clId="{A8D82A0F-1B35-4EC0-A8A1-89893A03DECF}" dt="2023-06-11T20:46:03.341" v="1286" actId="26606"/>
          <ac:picMkLst>
            <pc:docMk/>
            <pc:sldMk cId="3531311654" sldId="260"/>
            <ac:picMk id="6146" creationId="{B9CA1CAB-F6B5-F6FC-E922-8E8B1354F79E}"/>
          </ac:picMkLst>
        </pc:picChg>
        <pc:picChg chg="add mod ord">
          <ac:chgData name="Coufal Petr" userId="76484aeb-9507-44c9-a583-612a370dac90" providerId="ADAL" clId="{A8D82A0F-1B35-4EC0-A8A1-89893A03DECF}" dt="2023-06-11T20:46:03.341" v="1286" actId="26606"/>
          <ac:picMkLst>
            <pc:docMk/>
            <pc:sldMk cId="3531311654" sldId="260"/>
            <ac:picMk id="6148" creationId="{A1725AD9-1622-9B0E-8746-59A8A8E2EE7A}"/>
          </ac:picMkLst>
        </pc:picChg>
        <pc:picChg chg="add mod ord">
          <ac:chgData name="Coufal Petr" userId="76484aeb-9507-44c9-a583-612a370dac90" providerId="ADAL" clId="{A8D82A0F-1B35-4EC0-A8A1-89893A03DECF}" dt="2023-06-11T20:46:03.341" v="1286" actId="26606"/>
          <ac:picMkLst>
            <pc:docMk/>
            <pc:sldMk cId="3531311654" sldId="260"/>
            <ac:picMk id="6150" creationId="{68061BD2-078F-087E-BFA2-D55A6501A68F}"/>
          </ac:picMkLst>
        </pc:picChg>
        <pc:picChg chg="add mod">
          <ac:chgData name="Coufal Petr" userId="76484aeb-9507-44c9-a583-612a370dac90" providerId="ADAL" clId="{A8D82A0F-1B35-4EC0-A8A1-89893A03DECF}" dt="2023-06-11T20:46:03.341" v="1286" actId="26606"/>
          <ac:picMkLst>
            <pc:docMk/>
            <pc:sldMk cId="3531311654" sldId="260"/>
            <ac:picMk id="6152" creationId="{69399B99-12FB-D74E-3298-B8160926A09E}"/>
          </ac:picMkLst>
        </pc:picChg>
      </pc:sldChg>
      <pc:sldChg chg="addSp modSp new mod setBg">
        <pc:chgData name="Coufal Petr" userId="76484aeb-9507-44c9-a583-612a370dac90" providerId="ADAL" clId="{A8D82A0F-1B35-4EC0-A8A1-89893A03DECF}" dt="2023-06-11T20:51:43.192" v="1342" actId="14100"/>
        <pc:sldMkLst>
          <pc:docMk/>
          <pc:sldMk cId="2942706692" sldId="261"/>
        </pc:sldMkLst>
        <pc:spChg chg="mod ord">
          <ac:chgData name="Coufal Petr" userId="76484aeb-9507-44c9-a583-612a370dac90" providerId="ADAL" clId="{A8D82A0F-1B35-4EC0-A8A1-89893A03DECF}" dt="2023-06-11T20:51:43.192" v="1342" actId="14100"/>
          <ac:spMkLst>
            <pc:docMk/>
            <pc:sldMk cId="2942706692" sldId="261"/>
            <ac:spMk id="2" creationId="{8A660B99-2619-3BE9-D9B1-2CAAE1CEFF0B}"/>
          </ac:spMkLst>
        </pc:spChg>
        <pc:spChg chg="mod ord">
          <ac:chgData name="Coufal Petr" userId="76484aeb-9507-44c9-a583-612a370dac90" providerId="ADAL" clId="{A8D82A0F-1B35-4EC0-A8A1-89893A03DECF}" dt="2023-06-11T20:51:34.225" v="1338" actId="403"/>
          <ac:spMkLst>
            <pc:docMk/>
            <pc:sldMk cId="2942706692" sldId="261"/>
            <ac:spMk id="3" creationId="{3A339271-B970-DF97-2A88-1C5A33AB20B6}"/>
          </ac:spMkLst>
        </pc:spChg>
        <pc:spChg chg="add">
          <ac:chgData name="Coufal Petr" userId="76484aeb-9507-44c9-a583-612a370dac90" providerId="ADAL" clId="{A8D82A0F-1B35-4EC0-A8A1-89893A03DECF}" dt="2023-06-11T20:51:28.516" v="1331" actId="26606"/>
          <ac:spMkLst>
            <pc:docMk/>
            <pc:sldMk cId="2942706692" sldId="261"/>
            <ac:spMk id="7179" creationId="{B3F59054-3394-4D87-8BD0-A28DCD47F1BC}"/>
          </ac:spMkLst>
        </pc:spChg>
        <pc:spChg chg="add">
          <ac:chgData name="Coufal Petr" userId="76484aeb-9507-44c9-a583-612a370dac90" providerId="ADAL" clId="{A8D82A0F-1B35-4EC0-A8A1-89893A03DECF}" dt="2023-06-11T20:51:28.516" v="1331" actId="26606"/>
          <ac:spMkLst>
            <pc:docMk/>
            <pc:sldMk cId="2942706692" sldId="261"/>
            <ac:spMk id="7181" creationId="{2FE0ABA9-CAF1-4816-837D-5F28AAA08E0A}"/>
          </ac:spMkLst>
        </pc:spChg>
        <pc:spChg chg="add">
          <ac:chgData name="Coufal Petr" userId="76484aeb-9507-44c9-a583-612a370dac90" providerId="ADAL" clId="{A8D82A0F-1B35-4EC0-A8A1-89893A03DECF}" dt="2023-06-11T20:51:28.516" v="1331" actId="26606"/>
          <ac:spMkLst>
            <pc:docMk/>
            <pc:sldMk cId="2942706692" sldId="261"/>
            <ac:spMk id="7183" creationId="{BC8B9C14-70F0-4F42-85FF-0DD3D5A585A5}"/>
          </ac:spMkLst>
        </pc:spChg>
        <pc:spChg chg="add">
          <ac:chgData name="Coufal Petr" userId="76484aeb-9507-44c9-a583-612a370dac90" providerId="ADAL" clId="{A8D82A0F-1B35-4EC0-A8A1-89893A03DECF}" dt="2023-06-11T20:51:28.516" v="1331" actId="26606"/>
          <ac:spMkLst>
            <pc:docMk/>
            <pc:sldMk cId="2942706692" sldId="261"/>
            <ac:spMk id="7185" creationId="{98DE6C44-43F8-4DE4-AB81-66853FFEA09A}"/>
          </ac:spMkLst>
        </pc:spChg>
        <pc:spChg chg="add">
          <ac:chgData name="Coufal Petr" userId="76484aeb-9507-44c9-a583-612a370dac90" providerId="ADAL" clId="{A8D82A0F-1B35-4EC0-A8A1-89893A03DECF}" dt="2023-06-11T20:51:28.516" v="1331" actId="26606"/>
          <ac:spMkLst>
            <pc:docMk/>
            <pc:sldMk cId="2942706692" sldId="261"/>
            <ac:spMk id="7187" creationId="{2409529B-9B56-4F10-BE4D-F934DB89E57E}"/>
          </ac:spMkLst>
        </pc:spChg>
        <pc:picChg chg="add mod ord">
          <ac:chgData name="Coufal Petr" userId="76484aeb-9507-44c9-a583-612a370dac90" providerId="ADAL" clId="{A8D82A0F-1B35-4EC0-A8A1-89893A03DECF}" dt="2023-06-11T20:51:28.516" v="1331" actId="26606"/>
          <ac:picMkLst>
            <pc:docMk/>
            <pc:sldMk cId="2942706692" sldId="261"/>
            <ac:picMk id="7170" creationId="{32967E86-4C90-CD8F-5FD6-AF17E5F35662}"/>
          </ac:picMkLst>
        </pc:picChg>
        <pc:picChg chg="add mod">
          <ac:chgData name="Coufal Petr" userId="76484aeb-9507-44c9-a583-612a370dac90" providerId="ADAL" clId="{A8D82A0F-1B35-4EC0-A8A1-89893A03DECF}" dt="2023-06-11T20:51:28.516" v="1331" actId="26606"/>
          <ac:picMkLst>
            <pc:docMk/>
            <pc:sldMk cId="2942706692" sldId="261"/>
            <ac:picMk id="7172" creationId="{7521A9E1-DD0A-DCD7-2A17-EBE1767BEE9C}"/>
          </ac:picMkLst>
        </pc:picChg>
        <pc:picChg chg="add mod">
          <ac:chgData name="Coufal Petr" userId="76484aeb-9507-44c9-a583-612a370dac90" providerId="ADAL" clId="{A8D82A0F-1B35-4EC0-A8A1-89893A03DECF}" dt="2023-06-11T20:51:28.516" v="1331" actId="26606"/>
          <ac:picMkLst>
            <pc:docMk/>
            <pc:sldMk cId="2942706692" sldId="261"/>
            <ac:picMk id="7174" creationId="{34A184EB-B666-AE04-A6B1-1A0AC024EF7D}"/>
          </ac:picMkLst>
        </pc:picChg>
      </pc:sldChg>
      <pc:sldChg chg="addSp modSp new mod setBg">
        <pc:chgData name="Coufal Petr" userId="76484aeb-9507-44c9-a583-612a370dac90" providerId="ADAL" clId="{A8D82A0F-1B35-4EC0-A8A1-89893A03DECF}" dt="2023-06-11T21:00:11.189" v="1507" actId="1076"/>
        <pc:sldMkLst>
          <pc:docMk/>
          <pc:sldMk cId="1378086055" sldId="262"/>
        </pc:sldMkLst>
        <pc:spChg chg="mod ord">
          <ac:chgData name="Coufal Petr" userId="76484aeb-9507-44c9-a583-612a370dac90" providerId="ADAL" clId="{A8D82A0F-1B35-4EC0-A8A1-89893A03DECF}" dt="2023-06-11T20:59:42.209" v="1499" actId="1076"/>
          <ac:spMkLst>
            <pc:docMk/>
            <pc:sldMk cId="1378086055" sldId="262"/>
            <ac:spMk id="2" creationId="{849380FB-2FCE-44AD-A456-60C2FCF7888E}"/>
          </ac:spMkLst>
        </pc:spChg>
        <pc:spChg chg="mod ord">
          <ac:chgData name="Coufal Petr" userId="76484aeb-9507-44c9-a583-612a370dac90" providerId="ADAL" clId="{A8D82A0F-1B35-4EC0-A8A1-89893A03DECF}" dt="2023-06-11T21:00:11.189" v="1507" actId="1076"/>
          <ac:spMkLst>
            <pc:docMk/>
            <pc:sldMk cId="1378086055" sldId="262"/>
            <ac:spMk id="3" creationId="{B6DEB974-73CD-6C04-3E23-6577727326DB}"/>
          </ac:spMkLst>
        </pc:spChg>
        <pc:spChg chg="add">
          <ac:chgData name="Coufal Petr" userId="76484aeb-9507-44c9-a583-612a370dac90" providerId="ADAL" clId="{A8D82A0F-1B35-4EC0-A8A1-89893A03DECF}" dt="2023-06-11T20:56:06.163" v="1457" actId="26606"/>
          <ac:spMkLst>
            <pc:docMk/>
            <pc:sldMk cId="1378086055" sldId="262"/>
            <ac:spMk id="8203" creationId="{09C509D2-0C1A-47B8-89C1-D3AB17D45256}"/>
          </ac:spMkLst>
        </pc:spChg>
        <pc:picChg chg="add mod">
          <ac:chgData name="Coufal Petr" userId="76484aeb-9507-44c9-a583-612a370dac90" providerId="ADAL" clId="{A8D82A0F-1B35-4EC0-A8A1-89893A03DECF}" dt="2023-06-11T20:56:06.163" v="1457" actId="26606"/>
          <ac:picMkLst>
            <pc:docMk/>
            <pc:sldMk cId="1378086055" sldId="262"/>
            <ac:picMk id="8194" creationId="{BD003E6B-FCD5-0123-2D50-AD43D2E60203}"/>
          </ac:picMkLst>
        </pc:picChg>
        <pc:picChg chg="add mod">
          <ac:chgData name="Coufal Petr" userId="76484aeb-9507-44c9-a583-612a370dac90" providerId="ADAL" clId="{A8D82A0F-1B35-4EC0-A8A1-89893A03DECF}" dt="2023-06-11T20:56:06.163" v="1457" actId="26606"/>
          <ac:picMkLst>
            <pc:docMk/>
            <pc:sldMk cId="1378086055" sldId="262"/>
            <ac:picMk id="8196" creationId="{8CAEED74-9F4A-7A51-DC86-60D8004E979B}"/>
          </ac:picMkLst>
        </pc:picChg>
        <pc:picChg chg="add mod">
          <ac:chgData name="Coufal Petr" userId="76484aeb-9507-44c9-a583-612a370dac90" providerId="ADAL" clId="{A8D82A0F-1B35-4EC0-A8A1-89893A03DECF}" dt="2023-06-11T20:56:06.163" v="1457" actId="26606"/>
          <ac:picMkLst>
            <pc:docMk/>
            <pc:sldMk cId="1378086055" sldId="262"/>
            <ac:picMk id="8198" creationId="{5E2FA272-A2B9-47BD-AF7A-0F58012A3A2C}"/>
          </ac:picMkLst>
        </pc:picChg>
        <pc:picChg chg="add mod">
          <ac:chgData name="Coufal Petr" userId="76484aeb-9507-44c9-a583-612a370dac90" providerId="ADAL" clId="{A8D82A0F-1B35-4EC0-A8A1-89893A03DECF}" dt="2023-06-11T20:59:18.218" v="1492" actId="14100"/>
          <ac:picMkLst>
            <pc:docMk/>
            <pc:sldMk cId="1378086055" sldId="262"/>
            <ac:picMk id="8200" creationId="{F898F244-24C5-1957-BD86-073346F653E9}"/>
          </ac:picMkLst>
        </pc:picChg>
      </pc:sldChg>
      <pc:sldChg chg="addSp modSp new mod setBg">
        <pc:chgData name="Coufal Petr" userId="76484aeb-9507-44c9-a583-612a370dac90" providerId="ADAL" clId="{A8D82A0F-1B35-4EC0-A8A1-89893A03DECF}" dt="2023-06-11T21:21:38.341" v="1683" actId="1076"/>
        <pc:sldMkLst>
          <pc:docMk/>
          <pc:sldMk cId="4005220992" sldId="263"/>
        </pc:sldMkLst>
        <pc:spChg chg="mod">
          <ac:chgData name="Coufal Petr" userId="76484aeb-9507-44c9-a583-612a370dac90" providerId="ADAL" clId="{A8D82A0F-1B35-4EC0-A8A1-89893A03DECF}" dt="2023-06-11T21:21:38.341" v="1683" actId="1076"/>
          <ac:spMkLst>
            <pc:docMk/>
            <pc:sldMk cId="4005220992" sldId="263"/>
            <ac:spMk id="2" creationId="{781DED5E-580C-44D8-0BB7-5EB0FF457297}"/>
          </ac:spMkLst>
        </pc:spChg>
        <pc:spChg chg="mod">
          <ac:chgData name="Coufal Petr" userId="76484aeb-9507-44c9-a583-612a370dac90" providerId="ADAL" clId="{A8D82A0F-1B35-4EC0-A8A1-89893A03DECF}" dt="2023-06-11T21:21:35.687" v="1682" actId="1076"/>
          <ac:spMkLst>
            <pc:docMk/>
            <pc:sldMk cId="4005220992" sldId="263"/>
            <ac:spMk id="3" creationId="{8EEDF3C8-FE47-A1AC-AE28-48C3A3910829}"/>
          </ac:spMkLst>
        </pc:spChg>
        <pc:spChg chg="add">
          <ac:chgData name="Coufal Petr" userId="76484aeb-9507-44c9-a583-612a370dac90" providerId="ADAL" clId="{A8D82A0F-1B35-4EC0-A8A1-89893A03DECF}" dt="2023-06-11T21:07:41.440" v="1654" actId="26606"/>
          <ac:spMkLst>
            <pc:docMk/>
            <pc:sldMk cId="4005220992" sldId="263"/>
            <ac:spMk id="9229" creationId="{E817EB35-4D5C-493B-8459-98C99FD1667F}"/>
          </ac:spMkLst>
        </pc:spChg>
        <pc:spChg chg="add">
          <ac:chgData name="Coufal Petr" userId="76484aeb-9507-44c9-a583-612a370dac90" providerId="ADAL" clId="{A8D82A0F-1B35-4EC0-A8A1-89893A03DECF}" dt="2023-06-11T21:07:41.440" v="1654" actId="26606"/>
          <ac:spMkLst>
            <pc:docMk/>
            <pc:sldMk cId="4005220992" sldId="263"/>
            <ac:spMk id="9231" creationId="{70BEB1E7-2F88-40BC-B73D-42E5B6F80BFC}"/>
          </ac:spMkLst>
        </pc:spChg>
        <pc:picChg chg="add mod ord">
          <ac:chgData name="Coufal Petr" userId="76484aeb-9507-44c9-a583-612a370dac90" providerId="ADAL" clId="{A8D82A0F-1B35-4EC0-A8A1-89893A03DECF}" dt="2023-06-11T21:07:41.440" v="1654" actId="26606"/>
          <ac:picMkLst>
            <pc:docMk/>
            <pc:sldMk cId="4005220992" sldId="263"/>
            <ac:picMk id="9218" creationId="{F5111D3B-A4C1-42EA-D851-70CBBC81EFBA}"/>
          </ac:picMkLst>
        </pc:picChg>
        <pc:picChg chg="add mod ord">
          <ac:chgData name="Coufal Petr" userId="76484aeb-9507-44c9-a583-612a370dac90" providerId="ADAL" clId="{A8D82A0F-1B35-4EC0-A8A1-89893A03DECF}" dt="2023-06-11T21:07:41.440" v="1654" actId="26606"/>
          <ac:picMkLst>
            <pc:docMk/>
            <pc:sldMk cId="4005220992" sldId="263"/>
            <ac:picMk id="9220" creationId="{594168AF-19F4-E255-8852-2BAB50620D69}"/>
          </ac:picMkLst>
        </pc:picChg>
        <pc:picChg chg="add mod">
          <ac:chgData name="Coufal Petr" userId="76484aeb-9507-44c9-a583-612a370dac90" providerId="ADAL" clId="{A8D82A0F-1B35-4EC0-A8A1-89893A03DECF}" dt="2023-06-11T21:07:41.440" v="1654" actId="26606"/>
          <ac:picMkLst>
            <pc:docMk/>
            <pc:sldMk cId="4005220992" sldId="263"/>
            <ac:picMk id="9222" creationId="{B0C8FA78-8001-65C8-8881-B38524D3E826}"/>
          </ac:picMkLst>
        </pc:picChg>
        <pc:picChg chg="add mod">
          <ac:chgData name="Coufal Petr" userId="76484aeb-9507-44c9-a583-612a370dac90" providerId="ADAL" clId="{A8D82A0F-1B35-4EC0-A8A1-89893A03DECF}" dt="2023-06-11T21:07:41.440" v="1654" actId="26606"/>
          <ac:picMkLst>
            <pc:docMk/>
            <pc:sldMk cId="4005220992" sldId="263"/>
            <ac:picMk id="9224" creationId="{13B69C62-DD5A-4BE8-D8C6-19396A85BB3E}"/>
          </ac:picMkLst>
        </pc:picChg>
      </pc:sldChg>
      <pc:sldChg chg="addSp delSp modSp new mod setBg">
        <pc:chgData name="Coufal Petr" userId="76484aeb-9507-44c9-a583-612a370dac90" providerId="ADAL" clId="{A8D82A0F-1B35-4EC0-A8A1-89893A03DECF}" dt="2023-06-11T21:29:28.216" v="1730" actId="14100"/>
        <pc:sldMkLst>
          <pc:docMk/>
          <pc:sldMk cId="2713587746" sldId="264"/>
        </pc:sldMkLst>
        <pc:spChg chg="mod">
          <ac:chgData name="Coufal Petr" userId="76484aeb-9507-44c9-a583-612a370dac90" providerId="ADAL" clId="{A8D82A0F-1B35-4EC0-A8A1-89893A03DECF}" dt="2023-06-11T21:29:28.216" v="1730" actId="14100"/>
          <ac:spMkLst>
            <pc:docMk/>
            <pc:sldMk cId="2713587746" sldId="264"/>
            <ac:spMk id="2" creationId="{C1ED9A75-B74B-A297-3D2F-0FED4E35F249}"/>
          </ac:spMkLst>
        </pc:spChg>
        <pc:spChg chg="mod ord">
          <ac:chgData name="Coufal Petr" userId="76484aeb-9507-44c9-a583-612a370dac90" providerId="ADAL" clId="{A8D82A0F-1B35-4EC0-A8A1-89893A03DECF}" dt="2023-06-11T21:29:24.330" v="1729" actId="27636"/>
          <ac:spMkLst>
            <pc:docMk/>
            <pc:sldMk cId="2713587746" sldId="264"/>
            <ac:spMk id="3" creationId="{EF919CF9-6BFC-A1FB-5829-3A6C0D90B6C9}"/>
          </ac:spMkLst>
        </pc:spChg>
        <pc:spChg chg="add del">
          <ac:chgData name="Coufal Petr" userId="76484aeb-9507-44c9-a583-612a370dac90" providerId="ADAL" clId="{A8D82A0F-1B35-4EC0-A8A1-89893A03DECF}" dt="2023-06-11T21:29:17.887" v="1726" actId="26606"/>
          <ac:spMkLst>
            <pc:docMk/>
            <pc:sldMk cId="2713587746" sldId="264"/>
            <ac:spMk id="10247" creationId="{3AFE8227-C443-417B-BA91-520EB1EF4559}"/>
          </ac:spMkLst>
        </pc:spChg>
        <pc:spChg chg="add del">
          <ac:chgData name="Coufal Petr" userId="76484aeb-9507-44c9-a583-612a370dac90" providerId="ADAL" clId="{A8D82A0F-1B35-4EC0-A8A1-89893A03DECF}" dt="2023-06-11T21:29:17.887" v="1726" actId="26606"/>
          <ac:spMkLst>
            <pc:docMk/>
            <pc:sldMk cId="2713587746" sldId="264"/>
            <ac:spMk id="10249" creationId="{907741FC-B544-4A6E-B831-6789D042333D}"/>
          </ac:spMkLst>
        </pc:spChg>
        <pc:spChg chg="add del">
          <ac:chgData name="Coufal Petr" userId="76484aeb-9507-44c9-a583-612a370dac90" providerId="ADAL" clId="{A8D82A0F-1B35-4EC0-A8A1-89893A03DECF}" dt="2023-06-11T21:29:17.887" v="1726" actId="26606"/>
          <ac:spMkLst>
            <pc:docMk/>
            <pc:sldMk cId="2713587746" sldId="264"/>
            <ac:spMk id="10251" creationId="{3F0BE7ED-7814-4273-B18A-F26CC0380380}"/>
          </ac:spMkLst>
        </pc:spChg>
        <pc:spChg chg="add">
          <ac:chgData name="Coufal Petr" userId="76484aeb-9507-44c9-a583-612a370dac90" providerId="ADAL" clId="{A8D82A0F-1B35-4EC0-A8A1-89893A03DECF}" dt="2023-06-11T21:29:17.887" v="1726" actId="26606"/>
          <ac:spMkLst>
            <pc:docMk/>
            <pc:sldMk cId="2713587746" sldId="264"/>
            <ac:spMk id="10256" creationId="{2B97F24A-32CE-4C1C-A50D-3016B394DCFB}"/>
          </ac:spMkLst>
        </pc:spChg>
        <pc:spChg chg="add">
          <ac:chgData name="Coufal Petr" userId="76484aeb-9507-44c9-a583-612a370dac90" providerId="ADAL" clId="{A8D82A0F-1B35-4EC0-A8A1-89893A03DECF}" dt="2023-06-11T21:29:17.887" v="1726" actId="26606"/>
          <ac:spMkLst>
            <pc:docMk/>
            <pc:sldMk cId="2713587746" sldId="264"/>
            <ac:spMk id="10258" creationId="{CD8B4F24-440B-49E9-B85D-733523DC064B}"/>
          </ac:spMkLst>
        </pc:spChg>
        <pc:picChg chg="add mod ord">
          <ac:chgData name="Coufal Petr" userId="76484aeb-9507-44c9-a583-612a370dac90" providerId="ADAL" clId="{A8D82A0F-1B35-4EC0-A8A1-89893A03DECF}" dt="2023-06-11T21:29:17.887" v="1726" actId="26606"/>
          <ac:picMkLst>
            <pc:docMk/>
            <pc:sldMk cId="2713587746" sldId="264"/>
            <ac:picMk id="10242" creationId="{8402FD4F-2F70-8DE3-5E33-045123A02E95}"/>
          </ac:picMkLst>
        </pc:picChg>
      </pc:sldChg>
      <pc:sldChg chg="addSp modSp add mod setBg">
        <pc:chgData name="Coufal Petr" userId="76484aeb-9507-44c9-a583-612a370dac90" providerId="ADAL" clId="{A8D82A0F-1B35-4EC0-A8A1-89893A03DECF}" dt="2023-06-11T20:35:45.130" v="1118" actId="20577"/>
        <pc:sldMkLst>
          <pc:docMk/>
          <pc:sldMk cId="387699730" sldId="300"/>
        </pc:sldMkLst>
        <pc:spChg chg="mod">
          <ac:chgData name="Coufal Petr" userId="76484aeb-9507-44c9-a583-612a370dac90" providerId="ADAL" clId="{A8D82A0F-1B35-4EC0-A8A1-89893A03DECF}" dt="2023-06-11T13:10:34.543" v="1004" actId="1076"/>
          <ac:spMkLst>
            <pc:docMk/>
            <pc:sldMk cId="387699730" sldId="300"/>
            <ac:spMk id="2" creationId="{EB550825-CF5D-405C-B1DB-D82EA4401427}"/>
          </ac:spMkLst>
        </pc:spChg>
        <pc:spChg chg="mod ord">
          <ac:chgData name="Coufal Petr" userId="76484aeb-9507-44c9-a583-612a370dac90" providerId="ADAL" clId="{A8D82A0F-1B35-4EC0-A8A1-89893A03DECF}" dt="2023-06-11T20:35:45.130" v="1118" actId="20577"/>
          <ac:spMkLst>
            <pc:docMk/>
            <pc:sldMk cId="387699730" sldId="300"/>
            <ac:spMk id="3" creationId="{E3CC8D2C-28F2-4316-B0F7-CD8E8F99C5C2}"/>
          </ac:spMkLst>
        </pc:spChg>
        <pc:spChg chg="add">
          <ac:chgData name="Coufal Petr" userId="76484aeb-9507-44c9-a583-612a370dac90" providerId="ADAL" clId="{A8D82A0F-1B35-4EC0-A8A1-89893A03DECF}" dt="2023-06-11T13:10:12.293" v="995" actId="26606"/>
          <ac:spMkLst>
            <pc:docMk/>
            <pc:sldMk cId="387699730" sldId="300"/>
            <ac:spMk id="2055" creationId="{53E60C6D-4E85-4E14-BCDF-BF15C241F7CA}"/>
          </ac:spMkLst>
        </pc:spChg>
        <pc:spChg chg="add">
          <ac:chgData name="Coufal Petr" userId="76484aeb-9507-44c9-a583-612a370dac90" providerId="ADAL" clId="{A8D82A0F-1B35-4EC0-A8A1-89893A03DECF}" dt="2023-06-11T13:10:12.293" v="995" actId="26606"/>
          <ac:spMkLst>
            <pc:docMk/>
            <pc:sldMk cId="387699730" sldId="300"/>
            <ac:spMk id="2057" creationId="{7D42D292-4C48-479B-9E59-E29CD9871C0C}"/>
          </ac:spMkLst>
        </pc:spChg>
        <pc:spChg chg="add">
          <ac:chgData name="Coufal Petr" userId="76484aeb-9507-44c9-a583-612a370dac90" providerId="ADAL" clId="{A8D82A0F-1B35-4EC0-A8A1-89893A03DECF}" dt="2023-06-11T13:10:12.293" v="995" actId="26606"/>
          <ac:spMkLst>
            <pc:docMk/>
            <pc:sldMk cId="387699730" sldId="300"/>
            <ac:spMk id="2059" creationId="{533DF362-939D-4EEE-8DC4-6B54607E5611}"/>
          </ac:spMkLst>
        </pc:spChg>
        <pc:picChg chg="mod">
          <ac:chgData name="Coufal Petr" userId="76484aeb-9507-44c9-a583-612a370dac90" providerId="ADAL" clId="{A8D82A0F-1B35-4EC0-A8A1-89893A03DECF}" dt="2023-06-11T13:10:12.293" v="995" actId="26606"/>
          <ac:picMkLst>
            <pc:docMk/>
            <pc:sldMk cId="387699730" sldId="300"/>
            <ac:picMk id="7" creationId="{5E7A9583-1B93-4974-BDC2-1E253927C3B5}"/>
          </ac:picMkLst>
        </pc:picChg>
        <pc:picChg chg="mod ord">
          <ac:chgData name="Coufal Petr" userId="76484aeb-9507-44c9-a583-612a370dac90" providerId="ADAL" clId="{A8D82A0F-1B35-4EC0-A8A1-89893A03DECF}" dt="2023-06-11T13:10:12.293" v="995" actId="26606"/>
          <ac:picMkLst>
            <pc:docMk/>
            <pc:sldMk cId="387699730" sldId="300"/>
            <ac:picMk id="2050" creationId="{C84FC756-5E53-48EE-BB9F-20D2A3D60EE9}"/>
          </ac:picMkLst>
        </pc:picChg>
      </pc:sldChg>
      <pc:sldChg chg="addSp modSp new mod setBg">
        <pc:chgData name="Coufal Petr" userId="76484aeb-9507-44c9-a583-612a370dac90" providerId="ADAL" clId="{A8D82A0F-1B35-4EC0-A8A1-89893A03DECF}" dt="2023-06-11T20:39:00.074" v="1193" actId="20577"/>
        <pc:sldMkLst>
          <pc:docMk/>
          <pc:sldMk cId="1425837291" sldId="301"/>
        </pc:sldMkLst>
        <pc:spChg chg="mod ord">
          <ac:chgData name="Coufal Petr" userId="76484aeb-9507-44c9-a583-612a370dac90" providerId="ADAL" clId="{A8D82A0F-1B35-4EC0-A8A1-89893A03DECF}" dt="2023-06-11T20:38:53.083" v="1192" actId="6559"/>
          <ac:spMkLst>
            <pc:docMk/>
            <pc:sldMk cId="1425837291" sldId="301"/>
            <ac:spMk id="2" creationId="{A0A21B17-9EB9-B29D-57B9-62FA19F20CF4}"/>
          </ac:spMkLst>
        </pc:spChg>
        <pc:spChg chg="mod ord">
          <ac:chgData name="Coufal Petr" userId="76484aeb-9507-44c9-a583-612a370dac90" providerId="ADAL" clId="{A8D82A0F-1B35-4EC0-A8A1-89893A03DECF}" dt="2023-06-11T20:39:00.074" v="1193" actId="20577"/>
          <ac:spMkLst>
            <pc:docMk/>
            <pc:sldMk cId="1425837291" sldId="301"/>
            <ac:spMk id="3" creationId="{D89C665A-5D0A-8AEC-58D0-DF02224CC197}"/>
          </ac:spMkLst>
        </pc:spChg>
        <pc:spChg chg="add">
          <ac:chgData name="Coufal Petr" userId="76484aeb-9507-44c9-a583-612a370dac90" providerId="ADAL" clId="{A8D82A0F-1B35-4EC0-A8A1-89893A03DECF}" dt="2023-06-11T20:38:00.183" v="1175" actId="26606"/>
          <ac:spMkLst>
            <pc:docMk/>
            <pc:sldMk cId="1425837291" sldId="301"/>
            <ac:spMk id="5129" creationId="{63F5877B-98C7-49DD-83AB-0F6F57CB6543}"/>
          </ac:spMkLst>
        </pc:spChg>
        <pc:spChg chg="add">
          <ac:chgData name="Coufal Petr" userId="76484aeb-9507-44c9-a583-612a370dac90" providerId="ADAL" clId="{A8D82A0F-1B35-4EC0-A8A1-89893A03DECF}" dt="2023-06-11T20:38:00.183" v="1175" actId="26606"/>
          <ac:spMkLst>
            <pc:docMk/>
            <pc:sldMk cId="1425837291" sldId="301"/>
            <ac:spMk id="5131" creationId="{4EA91930-66BC-4C41-B4F5-C31EB216F64B}"/>
          </ac:spMkLst>
        </pc:spChg>
        <pc:spChg chg="add">
          <ac:chgData name="Coufal Petr" userId="76484aeb-9507-44c9-a583-612a370dac90" providerId="ADAL" clId="{A8D82A0F-1B35-4EC0-A8A1-89893A03DECF}" dt="2023-06-11T20:38:00.183" v="1175" actId="26606"/>
          <ac:spMkLst>
            <pc:docMk/>
            <pc:sldMk cId="1425837291" sldId="301"/>
            <ac:spMk id="5133" creationId="{6313CF8F-B436-401E-9575-DE0F8E8B5B17}"/>
          </ac:spMkLst>
        </pc:spChg>
        <pc:spChg chg="add">
          <ac:chgData name="Coufal Petr" userId="76484aeb-9507-44c9-a583-612a370dac90" providerId="ADAL" clId="{A8D82A0F-1B35-4EC0-A8A1-89893A03DECF}" dt="2023-06-11T20:38:00.183" v="1175" actId="26606"/>
          <ac:spMkLst>
            <pc:docMk/>
            <pc:sldMk cId="1425837291" sldId="301"/>
            <ac:spMk id="5135" creationId="{2A38CFE9-C30A-4551-ACCB-D5808FBC39CD}"/>
          </ac:spMkLst>
        </pc:spChg>
        <pc:spChg chg="add">
          <ac:chgData name="Coufal Petr" userId="76484aeb-9507-44c9-a583-612a370dac90" providerId="ADAL" clId="{A8D82A0F-1B35-4EC0-A8A1-89893A03DECF}" dt="2023-06-11T20:38:00.183" v="1175" actId="26606"/>
          <ac:spMkLst>
            <pc:docMk/>
            <pc:sldMk cId="1425837291" sldId="301"/>
            <ac:spMk id="5137" creationId="{67EF550F-47CE-4FB2-9DAC-12AD835C833D}"/>
          </ac:spMkLst>
        </pc:spChg>
        <pc:picChg chg="add mod">
          <ac:chgData name="Coufal Petr" userId="76484aeb-9507-44c9-a583-612a370dac90" providerId="ADAL" clId="{A8D82A0F-1B35-4EC0-A8A1-89893A03DECF}" dt="2023-06-11T20:38:00.183" v="1175" actId="26606"/>
          <ac:picMkLst>
            <pc:docMk/>
            <pc:sldMk cId="1425837291" sldId="301"/>
            <ac:picMk id="5122" creationId="{B088D462-3B26-A487-523F-947CA09B7867}"/>
          </ac:picMkLst>
        </pc:picChg>
        <pc:picChg chg="add mod">
          <ac:chgData name="Coufal Petr" userId="76484aeb-9507-44c9-a583-612a370dac90" providerId="ADAL" clId="{A8D82A0F-1B35-4EC0-A8A1-89893A03DECF}" dt="2023-06-11T20:38:00.183" v="1175" actId="26606"/>
          <ac:picMkLst>
            <pc:docMk/>
            <pc:sldMk cId="1425837291" sldId="301"/>
            <ac:picMk id="5124" creationId="{FF056FD3-ABB6-B5EA-10CF-02848BE6CFB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74CCC6-891D-4990-9E66-C3E70AE379BD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FE8E6DFD-ED44-4202-BB84-B31FEC6F5EC6}">
      <dgm:prSet phldrT="[Text]"/>
      <dgm:spPr/>
      <dgm:t>
        <a:bodyPr/>
        <a:lstStyle/>
        <a:p>
          <a:r>
            <a:rPr lang="cs-CZ" dirty="0"/>
            <a:t>Planá brukev</a:t>
          </a:r>
        </a:p>
      </dgm:t>
    </dgm:pt>
    <dgm:pt modelId="{1D6854AC-C9BD-4645-8C4A-2CD038B86A14}" type="parTrans" cxnId="{4473FB6E-3E6F-42F7-8289-39B24A51DB72}">
      <dgm:prSet/>
      <dgm:spPr/>
      <dgm:t>
        <a:bodyPr/>
        <a:lstStyle/>
        <a:p>
          <a:endParaRPr lang="cs-CZ"/>
        </a:p>
      </dgm:t>
    </dgm:pt>
    <dgm:pt modelId="{2C1ADBE2-8B27-4249-9C09-DB1B7BC7C7E9}" type="sibTrans" cxnId="{4473FB6E-3E6F-42F7-8289-39B24A51DB72}">
      <dgm:prSet/>
      <dgm:spPr/>
      <dgm:t>
        <a:bodyPr/>
        <a:lstStyle/>
        <a:p>
          <a:endParaRPr lang="cs-CZ"/>
        </a:p>
      </dgm:t>
    </dgm:pt>
    <dgm:pt modelId="{80923879-5680-4543-AFA2-AF99B88E8AAA}">
      <dgm:prSet phldrT="[Text]"/>
      <dgm:spPr/>
      <dgm:t>
        <a:bodyPr/>
        <a:lstStyle/>
        <a:p>
          <a:r>
            <a:rPr lang="cs-CZ" dirty="0"/>
            <a:t>zelí</a:t>
          </a:r>
        </a:p>
      </dgm:t>
    </dgm:pt>
    <dgm:pt modelId="{3E8C8F7A-7139-430A-9E66-12556F763C33}" type="parTrans" cxnId="{5012A759-CEED-4CB0-9B94-3ACD5F2C7413}">
      <dgm:prSet/>
      <dgm:spPr/>
      <dgm:t>
        <a:bodyPr/>
        <a:lstStyle/>
        <a:p>
          <a:endParaRPr lang="cs-CZ"/>
        </a:p>
      </dgm:t>
    </dgm:pt>
    <dgm:pt modelId="{BB602824-B9A0-4C7B-9552-C17625BA5C77}" type="sibTrans" cxnId="{5012A759-CEED-4CB0-9B94-3ACD5F2C7413}">
      <dgm:prSet/>
      <dgm:spPr/>
      <dgm:t>
        <a:bodyPr/>
        <a:lstStyle/>
        <a:p>
          <a:endParaRPr lang="cs-CZ"/>
        </a:p>
      </dgm:t>
    </dgm:pt>
    <dgm:pt modelId="{2EDEFC0D-4E79-4764-A90F-17973C7CEEA3}">
      <dgm:prSet phldrT="[Text]"/>
      <dgm:spPr/>
      <dgm:t>
        <a:bodyPr/>
        <a:lstStyle/>
        <a:p>
          <a:r>
            <a:rPr lang="cs-CZ" dirty="0"/>
            <a:t>kedluben</a:t>
          </a:r>
        </a:p>
      </dgm:t>
    </dgm:pt>
    <dgm:pt modelId="{C70683CA-2530-4441-BB26-D5DE9D2F82D1}" type="parTrans" cxnId="{232DC1DA-C0A4-4D2C-B219-E3C6D8B3652D}">
      <dgm:prSet/>
      <dgm:spPr/>
      <dgm:t>
        <a:bodyPr/>
        <a:lstStyle/>
        <a:p>
          <a:endParaRPr lang="cs-CZ"/>
        </a:p>
      </dgm:t>
    </dgm:pt>
    <dgm:pt modelId="{45EF4E95-3BDA-4054-8A70-0F1CC4F646AF}" type="sibTrans" cxnId="{232DC1DA-C0A4-4D2C-B219-E3C6D8B3652D}">
      <dgm:prSet/>
      <dgm:spPr/>
      <dgm:t>
        <a:bodyPr/>
        <a:lstStyle/>
        <a:p>
          <a:endParaRPr lang="cs-CZ"/>
        </a:p>
      </dgm:t>
    </dgm:pt>
    <dgm:pt modelId="{D1EF06CB-F6EB-4B30-B582-5EF555C1DDA9}">
      <dgm:prSet phldrT="[Text]"/>
      <dgm:spPr/>
      <dgm:t>
        <a:bodyPr/>
        <a:lstStyle/>
        <a:p>
          <a:r>
            <a:rPr lang="cs-CZ" dirty="0"/>
            <a:t>kapusta</a:t>
          </a:r>
        </a:p>
      </dgm:t>
    </dgm:pt>
    <dgm:pt modelId="{059E1824-7440-480B-997E-C52A624548FE}" type="parTrans" cxnId="{07216D48-EA17-4A95-B78C-8EFCC03DB136}">
      <dgm:prSet/>
      <dgm:spPr/>
      <dgm:t>
        <a:bodyPr/>
        <a:lstStyle/>
        <a:p>
          <a:endParaRPr lang="cs-CZ"/>
        </a:p>
      </dgm:t>
    </dgm:pt>
    <dgm:pt modelId="{BD061222-42CE-407D-849B-0BF78E089B93}" type="sibTrans" cxnId="{07216D48-EA17-4A95-B78C-8EFCC03DB136}">
      <dgm:prSet/>
      <dgm:spPr/>
      <dgm:t>
        <a:bodyPr/>
        <a:lstStyle/>
        <a:p>
          <a:endParaRPr lang="cs-CZ"/>
        </a:p>
      </dgm:t>
    </dgm:pt>
    <dgm:pt modelId="{30CFF2FC-C01E-4E92-BF10-93A298B43625}">
      <dgm:prSet phldrT="[Text]"/>
      <dgm:spPr/>
      <dgm:t>
        <a:bodyPr/>
        <a:lstStyle/>
        <a:p>
          <a:r>
            <a:rPr lang="cs-CZ" dirty="0"/>
            <a:t>květák</a:t>
          </a:r>
        </a:p>
      </dgm:t>
    </dgm:pt>
    <dgm:pt modelId="{D5B8F4BD-155F-4CFF-989B-3BA25EDECDC7}" type="parTrans" cxnId="{3CC71C51-69B4-4253-B0FA-FB32FB4A3840}">
      <dgm:prSet/>
      <dgm:spPr/>
      <dgm:t>
        <a:bodyPr/>
        <a:lstStyle/>
        <a:p>
          <a:endParaRPr lang="cs-CZ"/>
        </a:p>
      </dgm:t>
    </dgm:pt>
    <dgm:pt modelId="{95F0AAB6-2857-4EDF-AAFF-4C8392DCDDC9}" type="sibTrans" cxnId="{3CC71C51-69B4-4253-B0FA-FB32FB4A3840}">
      <dgm:prSet/>
      <dgm:spPr/>
      <dgm:t>
        <a:bodyPr/>
        <a:lstStyle/>
        <a:p>
          <a:endParaRPr lang="cs-CZ"/>
        </a:p>
      </dgm:t>
    </dgm:pt>
    <dgm:pt modelId="{2AF3D9C5-9D3D-4E35-BCF1-794475911077}">
      <dgm:prSet/>
      <dgm:spPr/>
      <dgm:t>
        <a:bodyPr/>
        <a:lstStyle/>
        <a:p>
          <a:r>
            <a:rPr lang="cs-CZ" dirty="0"/>
            <a:t>ředkev</a:t>
          </a:r>
        </a:p>
      </dgm:t>
    </dgm:pt>
    <dgm:pt modelId="{1154C1EA-2EEF-4B4C-A1C4-425CF17D3846}" type="parTrans" cxnId="{F5119698-02DF-414E-B2CB-4B79047A965B}">
      <dgm:prSet/>
      <dgm:spPr/>
      <dgm:t>
        <a:bodyPr/>
        <a:lstStyle/>
        <a:p>
          <a:endParaRPr lang="cs-CZ"/>
        </a:p>
      </dgm:t>
    </dgm:pt>
    <dgm:pt modelId="{44E6366A-E774-40C9-8A28-53E2BF01AB2D}" type="sibTrans" cxnId="{F5119698-02DF-414E-B2CB-4B79047A965B}">
      <dgm:prSet/>
      <dgm:spPr/>
      <dgm:t>
        <a:bodyPr/>
        <a:lstStyle/>
        <a:p>
          <a:endParaRPr lang="cs-CZ"/>
        </a:p>
      </dgm:t>
    </dgm:pt>
    <dgm:pt modelId="{3017AB90-BDD5-499B-A666-D52165CCC203}">
      <dgm:prSet/>
      <dgm:spPr/>
      <dgm:t>
        <a:bodyPr/>
        <a:lstStyle/>
        <a:p>
          <a:r>
            <a:rPr lang="cs-CZ" dirty="0"/>
            <a:t>křen</a:t>
          </a:r>
        </a:p>
      </dgm:t>
    </dgm:pt>
    <dgm:pt modelId="{35D9772E-F631-4E06-9DB7-86AA8D53D8F8}" type="parTrans" cxnId="{05CED249-C08D-4EAA-8ABF-F77ED0B719AE}">
      <dgm:prSet/>
      <dgm:spPr/>
      <dgm:t>
        <a:bodyPr/>
        <a:lstStyle/>
        <a:p>
          <a:endParaRPr lang="cs-CZ"/>
        </a:p>
      </dgm:t>
    </dgm:pt>
    <dgm:pt modelId="{4379EBED-A8C6-49E2-88CE-75FBC4521F4B}" type="sibTrans" cxnId="{05CED249-C08D-4EAA-8ABF-F77ED0B719AE}">
      <dgm:prSet/>
      <dgm:spPr/>
      <dgm:t>
        <a:bodyPr/>
        <a:lstStyle/>
        <a:p>
          <a:endParaRPr lang="cs-CZ"/>
        </a:p>
      </dgm:t>
    </dgm:pt>
    <dgm:pt modelId="{47495873-D036-43B1-93E1-A2E45C9FECC9}" type="pres">
      <dgm:prSet presAssocID="{6A74CCC6-891D-4990-9E66-C3E70AE379BD}" presName="composite" presStyleCnt="0">
        <dgm:presLayoutVars>
          <dgm:chMax val="1"/>
          <dgm:dir/>
          <dgm:resizeHandles val="exact"/>
        </dgm:presLayoutVars>
      </dgm:prSet>
      <dgm:spPr/>
    </dgm:pt>
    <dgm:pt modelId="{A82D8B19-305F-425A-AFF9-F3A8B8C58BEA}" type="pres">
      <dgm:prSet presAssocID="{6A74CCC6-891D-4990-9E66-C3E70AE379BD}" presName="radial" presStyleCnt="0">
        <dgm:presLayoutVars>
          <dgm:animLvl val="ctr"/>
        </dgm:presLayoutVars>
      </dgm:prSet>
      <dgm:spPr/>
    </dgm:pt>
    <dgm:pt modelId="{ED2EED44-09A7-4FE0-AF93-71426AB00CD5}" type="pres">
      <dgm:prSet presAssocID="{FE8E6DFD-ED44-4202-BB84-B31FEC6F5EC6}" presName="centerShape" presStyleLbl="vennNode1" presStyleIdx="0" presStyleCnt="7" custLinFactNeighborX="-559" custLinFactNeighborY="890"/>
      <dgm:spPr/>
    </dgm:pt>
    <dgm:pt modelId="{D27946F3-A938-473C-8784-71C776930287}" type="pres">
      <dgm:prSet presAssocID="{80923879-5680-4543-AFA2-AF99B88E8AAA}" presName="node" presStyleLbl="vennNode1" presStyleIdx="1" presStyleCnt="7">
        <dgm:presLayoutVars>
          <dgm:bulletEnabled val="1"/>
        </dgm:presLayoutVars>
      </dgm:prSet>
      <dgm:spPr/>
    </dgm:pt>
    <dgm:pt modelId="{39787BB3-5C1C-4258-B508-EF7DD0BB2904}" type="pres">
      <dgm:prSet presAssocID="{2EDEFC0D-4E79-4764-A90F-17973C7CEEA3}" presName="node" presStyleLbl="vennNode1" presStyleIdx="2" presStyleCnt="7">
        <dgm:presLayoutVars>
          <dgm:bulletEnabled val="1"/>
        </dgm:presLayoutVars>
      </dgm:prSet>
      <dgm:spPr/>
    </dgm:pt>
    <dgm:pt modelId="{3C926E31-7BE6-4EED-A6AD-690F8B7F4A07}" type="pres">
      <dgm:prSet presAssocID="{D1EF06CB-F6EB-4B30-B582-5EF555C1DDA9}" presName="node" presStyleLbl="vennNode1" presStyleIdx="3" presStyleCnt="7">
        <dgm:presLayoutVars>
          <dgm:bulletEnabled val="1"/>
        </dgm:presLayoutVars>
      </dgm:prSet>
      <dgm:spPr/>
    </dgm:pt>
    <dgm:pt modelId="{0CB19CB4-F301-4AFE-8449-02EC738F174E}" type="pres">
      <dgm:prSet presAssocID="{30CFF2FC-C01E-4E92-BF10-93A298B43625}" presName="node" presStyleLbl="vennNode1" presStyleIdx="4" presStyleCnt="7" custRadScaleRad="104164" custRadScaleInc="13690">
        <dgm:presLayoutVars>
          <dgm:bulletEnabled val="1"/>
        </dgm:presLayoutVars>
      </dgm:prSet>
      <dgm:spPr/>
    </dgm:pt>
    <dgm:pt modelId="{AC1BB474-871A-44D1-905E-E704036FA3AD}" type="pres">
      <dgm:prSet presAssocID="{2AF3D9C5-9D3D-4E35-BCF1-794475911077}" presName="node" presStyleLbl="vennNode1" presStyleIdx="5" presStyleCnt="7">
        <dgm:presLayoutVars>
          <dgm:bulletEnabled val="1"/>
        </dgm:presLayoutVars>
      </dgm:prSet>
      <dgm:spPr/>
    </dgm:pt>
    <dgm:pt modelId="{1B0BD38A-CA9E-41AC-A769-DD5D760854CF}" type="pres">
      <dgm:prSet presAssocID="{3017AB90-BDD5-499B-A666-D52165CCC203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9D11D905-FBDB-4305-830A-BB91820295E8}" type="presOf" srcId="{6A74CCC6-891D-4990-9E66-C3E70AE379BD}" destId="{47495873-D036-43B1-93E1-A2E45C9FECC9}" srcOrd="0" destOrd="0" presId="urn:microsoft.com/office/officeart/2005/8/layout/radial3"/>
    <dgm:cxn modelId="{7ACBDF10-89EB-4578-A714-7255C0424DBD}" type="presOf" srcId="{30CFF2FC-C01E-4E92-BF10-93A298B43625}" destId="{0CB19CB4-F301-4AFE-8449-02EC738F174E}" srcOrd="0" destOrd="0" presId="urn:microsoft.com/office/officeart/2005/8/layout/radial3"/>
    <dgm:cxn modelId="{79DF5C5E-F9C8-488D-949D-3343860DF430}" type="presOf" srcId="{FE8E6DFD-ED44-4202-BB84-B31FEC6F5EC6}" destId="{ED2EED44-09A7-4FE0-AF93-71426AB00CD5}" srcOrd="0" destOrd="0" presId="urn:microsoft.com/office/officeart/2005/8/layout/radial3"/>
    <dgm:cxn modelId="{8969EF61-7A34-44F1-811E-48C66742A571}" type="presOf" srcId="{2AF3D9C5-9D3D-4E35-BCF1-794475911077}" destId="{AC1BB474-871A-44D1-905E-E704036FA3AD}" srcOrd="0" destOrd="0" presId="urn:microsoft.com/office/officeart/2005/8/layout/radial3"/>
    <dgm:cxn modelId="{07216D48-EA17-4A95-B78C-8EFCC03DB136}" srcId="{FE8E6DFD-ED44-4202-BB84-B31FEC6F5EC6}" destId="{D1EF06CB-F6EB-4B30-B582-5EF555C1DDA9}" srcOrd="2" destOrd="0" parTransId="{059E1824-7440-480B-997E-C52A624548FE}" sibTransId="{BD061222-42CE-407D-849B-0BF78E089B93}"/>
    <dgm:cxn modelId="{05CED249-C08D-4EAA-8ABF-F77ED0B719AE}" srcId="{FE8E6DFD-ED44-4202-BB84-B31FEC6F5EC6}" destId="{3017AB90-BDD5-499B-A666-D52165CCC203}" srcOrd="5" destOrd="0" parTransId="{35D9772E-F631-4E06-9DB7-86AA8D53D8F8}" sibTransId="{4379EBED-A8C6-49E2-88CE-75FBC4521F4B}"/>
    <dgm:cxn modelId="{1336E76D-BBF7-4452-B344-6FC1ED64C3A7}" type="presOf" srcId="{D1EF06CB-F6EB-4B30-B582-5EF555C1DDA9}" destId="{3C926E31-7BE6-4EED-A6AD-690F8B7F4A07}" srcOrd="0" destOrd="0" presId="urn:microsoft.com/office/officeart/2005/8/layout/radial3"/>
    <dgm:cxn modelId="{4473FB6E-3E6F-42F7-8289-39B24A51DB72}" srcId="{6A74CCC6-891D-4990-9E66-C3E70AE379BD}" destId="{FE8E6DFD-ED44-4202-BB84-B31FEC6F5EC6}" srcOrd="0" destOrd="0" parTransId="{1D6854AC-C9BD-4645-8C4A-2CD038B86A14}" sibTransId="{2C1ADBE2-8B27-4249-9C09-DB1B7BC7C7E9}"/>
    <dgm:cxn modelId="{3CC71C51-69B4-4253-B0FA-FB32FB4A3840}" srcId="{FE8E6DFD-ED44-4202-BB84-B31FEC6F5EC6}" destId="{30CFF2FC-C01E-4E92-BF10-93A298B43625}" srcOrd="3" destOrd="0" parTransId="{D5B8F4BD-155F-4CFF-989B-3BA25EDECDC7}" sibTransId="{95F0AAB6-2857-4EDF-AAFF-4C8392DCDDC9}"/>
    <dgm:cxn modelId="{D99E2377-DDC5-4BA4-A2EB-3D4847943D48}" type="presOf" srcId="{80923879-5680-4543-AFA2-AF99B88E8AAA}" destId="{D27946F3-A938-473C-8784-71C776930287}" srcOrd="0" destOrd="0" presId="urn:microsoft.com/office/officeart/2005/8/layout/radial3"/>
    <dgm:cxn modelId="{5C09F077-D387-4A25-8B1B-C1A90853FF5E}" type="presOf" srcId="{3017AB90-BDD5-499B-A666-D52165CCC203}" destId="{1B0BD38A-CA9E-41AC-A769-DD5D760854CF}" srcOrd="0" destOrd="0" presId="urn:microsoft.com/office/officeart/2005/8/layout/radial3"/>
    <dgm:cxn modelId="{5012A759-CEED-4CB0-9B94-3ACD5F2C7413}" srcId="{FE8E6DFD-ED44-4202-BB84-B31FEC6F5EC6}" destId="{80923879-5680-4543-AFA2-AF99B88E8AAA}" srcOrd="0" destOrd="0" parTransId="{3E8C8F7A-7139-430A-9E66-12556F763C33}" sibTransId="{BB602824-B9A0-4C7B-9552-C17625BA5C77}"/>
    <dgm:cxn modelId="{F5119698-02DF-414E-B2CB-4B79047A965B}" srcId="{FE8E6DFD-ED44-4202-BB84-B31FEC6F5EC6}" destId="{2AF3D9C5-9D3D-4E35-BCF1-794475911077}" srcOrd="4" destOrd="0" parTransId="{1154C1EA-2EEF-4B4C-A1C4-425CF17D3846}" sibTransId="{44E6366A-E774-40C9-8A28-53E2BF01AB2D}"/>
    <dgm:cxn modelId="{EB83B8A8-4DD7-462E-B5F0-57F4ADB6BC11}" type="presOf" srcId="{2EDEFC0D-4E79-4764-A90F-17973C7CEEA3}" destId="{39787BB3-5C1C-4258-B508-EF7DD0BB2904}" srcOrd="0" destOrd="0" presId="urn:microsoft.com/office/officeart/2005/8/layout/radial3"/>
    <dgm:cxn modelId="{232DC1DA-C0A4-4D2C-B219-E3C6D8B3652D}" srcId="{FE8E6DFD-ED44-4202-BB84-B31FEC6F5EC6}" destId="{2EDEFC0D-4E79-4764-A90F-17973C7CEEA3}" srcOrd="1" destOrd="0" parTransId="{C70683CA-2530-4441-BB26-D5DE9D2F82D1}" sibTransId="{45EF4E95-3BDA-4054-8A70-0F1CC4F646AF}"/>
    <dgm:cxn modelId="{33AE4F4C-8DBB-4A88-9F65-8CB340C61755}" type="presParOf" srcId="{47495873-D036-43B1-93E1-A2E45C9FECC9}" destId="{A82D8B19-305F-425A-AFF9-F3A8B8C58BEA}" srcOrd="0" destOrd="0" presId="urn:microsoft.com/office/officeart/2005/8/layout/radial3"/>
    <dgm:cxn modelId="{C0F34BED-4FDF-4509-911E-34BB5B06B628}" type="presParOf" srcId="{A82D8B19-305F-425A-AFF9-F3A8B8C58BEA}" destId="{ED2EED44-09A7-4FE0-AF93-71426AB00CD5}" srcOrd="0" destOrd="0" presId="urn:microsoft.com/office/officeart/2005/8/layout/radial3"/>
    <dgm:cxn modelId="{AD8D5A4E-7EAA-4D6A-944D-1BE94D86C18C}" type="presParOf" srcId="{A82D8B19-305F-425A-AFF9-F3A8B8C58BEA}" destId="{D27946F3-A938-473C-8784-71C776930287}" srcOrd="1" destOrd="0" presId="urn:microsoft.com/office/officeart/2005/8/layout/radial3"/>
    <dgm:cxn modelId="{09A80399-A15B-4F78-8068-BE3C08061EF2}" type="presParOf" srcId="{A82D8B19-305F-425A-AFF9-F3A8B8C58BEA}" destId="{39787BB3-5C1C-4258-B508-EF7DD0BB2904}" srcOrd="2" destOrd="0" presId="urn:microsoft.com/office/officeart/2005/8/layout/radial3"/>
    <dgm:cxn modelId="{11CBF01E-C1BE-4904-890E-9C28A410A0AC}" type="presParOf" srcId="{A82D8B19-305F-425A-AFF9-F3A8B8C58BEA}" destId="{3C926E31-7BE6-4EED-A6AD-690F8B7F4A07}" srcOrd="3" destOrd="0" presId="urn:microsoft.com/office/officeart/2005/8/layout/radial3"/>
    <dgm:cxn modelId="{56B2E497-3CC0-4278-8217-40F53C385712}" type="presParOf" srcId="{A82D8B19-305F-425A-AFF9-F3A8B8C58BEA}" destId="{0CB19CB4-F301-4AFE-8449-02EC738F174E}" srcOrd="4" destOrd="0" presId="urn:microsoft.com/office/officeart/2005/8/layout/radial3"/>
    <dgm:cxn modelId="{63CAA54B-2385-40DD-A93D-0F3A280F52B5}" type="presParOf" srcId="{A82D8B19-305F-425A-AFF9-F3A8B8C58BEA}" destId="{AC1BB474-871A-44D1-905E-E704036FA3AD}" srcOrd="5" destOrd="0" presId="urn:microsoft.com/office/officeart/2005/8/layout/radial3"/>
    <dgm:cxn modelId="{59832848-2290-4BB0-AA0C-4D1B810EC94E}" type="presParOf" srcId="{A82D8B19-305F-425A-AFF9-F3A8B8C58BEA}" destId="{1B0BD38A-CA9E-41AC-A769-DD5D760854CF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EED44-09A7-4FE0-AF93-71426AB00CD5}">
      <dsp:nvSpPr>
        <dsp:cNvPr id="0" name=""/>
        <dsp:cNvSpPr/>
      </dsp:nvSpPr>
      <dsp:spPr>
        <a:xfrm>
          <a:off x="2670213" y="1535482"/>
          <a:ext cx="3717871" cy="371787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Planá brukev</a:t>
          </a:r>
        </a:p>
      </dsp:txBody>
      <dsp:txXfrm>
        <a:off x="3214683" y="2079952"/>
        <a:ext cx="2628931" cy="2628931"/>
      </dsp:txXfrm>
    </dsp:sp>
    <dsp:sp modelId="{D27946F3-A938-473C-8784-71C776930287}">
      <dsp:nvSpPr>
        <dsp:cNvPr id="0" name=""/>
        <dsp:cNvSpPr/>
      </dsp:nvSpPr>
      <dsp:spPr>
        <a:xfrm>
          <a:off x="3626750" y="663"/>
          <a:ext cx="1858935" cy="185893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zelí</a:t>
          </a:r>
        </a:p>
      </dsp:txBody>
      <dsp:txXfrm>
        <a:off x="3898985" y="272898"/>
        <a:ext cx="1314465" cy="1314465"/>
      </dsp:txXfrm>
    </dsp:sp>
    <dsp:sp modelId="{39787BB3-5C1C-4258-B508-EF7DD0BB2904}">
      <dsp:nvSpPr>
        <dsp:cNvPr id="0" name=""/>
        <dsp:cNvSpPr/>
      </dsp:nvSpPr>
      <dsp:spPr>
        <a:xfrm>
          <a:off x="5723561" y="1211258"/>
          <a:ext cx="1858935" cy="185893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kedluben</a:t>
          </a:r>
        </a:p>
      </dsp:txBody>
      <dsp:txXfrm>
        <a:off x="5995796" y="1483493"/>
        <a:ext cx="1314465" cy="1314465"/>
      </dsp:txXfrm>
    </dsp:sp>
    <dsp:sp modelId="{3C926E31-7BE6-4EED-A6AD-690F8B7F4A07}">
      <dsp:nvSpPr>
        <dsp:cNvPr id="0" name=""/>
        <dsp:cNvSpPr/>
      </dsp:nvSpPr>
      <dsp:spPr>
        <a:xfrm>
          <a:off x="5723561" y="3632447"/>
          <a:ext cx="1858935" cy="185893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kapusta</a:t>
          </a:r>
        </a:p>
      </dsp:txBody>
      <dsp:txXfrm>
        <a:off x="5995796" y="3904682"/>
        <a:ext cx="1314465" cy="1314465"/>
      </dsp:txXfrm>
    </dsp:sp>
    <dsp:sp modelId="{0CB19CB4-F301-4AFE-8449-02EC738F174E}">
      <dsp:nvSpPr>
        <dsp:cNvPr id="0" name=""/>
        <dsp:cNvSpPr/>
      </dsp:nvSpPr>
      <dsp:spPr>
        <a:xfrm>
          <a:off x="3266429" y="4843705"/>
          <a:ext cx="1858935" cy="1858935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květák</a:t>
          </a:r>
        </a:p>
      </dsp:txBody>
      <dsp:txXfrm>
        <a:off x="3538664" y="5115940"/>
        <a:ext cx="1314465" cy="1314465"/>
      </dsp:txXfrm>
    </dsp:sp>
    <dsp:sp modelId="{AC1BB474-871A-44D1-905E-E704036FA3AD}">
      <dsp:nvSpPr>
        <dsp:cNvPr id="0" name=""/>
        <dsp:cNvSpPr/>
      </dsp:nvSpPr>
      <dsp:spPr>
        <a:xfrm>
          <a:off x="1529938" y="3632447"/>
          <a:ext cx="1858935" cy="185893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ředkev</a:t>
          </a:r>
        </a:p>
      </dsp:txBody>
      <dsp:txXfrm>
        <a:off x="1802173" y="3904682"/>
        <a:ext cx="1314465" cy="1314465"/>
      </dsp:txXfrm>
    </dsp:sp>
    <dsp:sp modelId="{1B0BD38A-CA9E-41AC-A769-DD5D760854CF}">
      <dsp:nvSpPr>
        <dsp:cNvPr id="0" name=""/>
        <dsp:cNvSpPr/>
      </dsp:nvSpPr>
      <dsp:spPr>
        <a:xfrm>
          <a:off x="1529938" y="1211258"/>
          <a:ext cx="1858935" cy="185893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křen</a:t>
          </a:r>
        </a:p>
      </dsp:txBody>
      <dsp:txXfrm>
        <a:off x="1802173" y="1483493"/>
        <a:ext cx="1314465" cy="1314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35BA88-4C0C-F5E4-A583-7A25796DD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EFDC59-EB16-B4A2-03F9-FE2D4E79C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792985-19FB-AE47-A61F-CA48903C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A4EC-4274-40F1-8750-AD6339096C95}" type="datetimeFigureOut">
              <a:rPr lang="cs-CZ" smtClean="0"/>
              <a:t>11.06.2023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99A33F-92B1-FAFB-4D00-03ABBB034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B48D6F-077A-3D24-5C1A-72E440BB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60E5-9B10-494B-931A-E068EDE60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93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C7916-8C38-2CED-BDD0-29F61D12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C143294-3A60-A837-839B-2D071759F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C4AD49-0625-F27D-1E22-F276BB795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A4EC-4274-40F1-8750-AD6339096C95}" type="datetimeFigureOut">
              <a:rPr lang="cs-CZ" smtClean="0"/>
              <a:t>11.06.2023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57C403-0AAA-AC28-2456-977FA951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B9053A-DE5F-41BF-1DA5-69B1D4D2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60E5-9B10-494B-931A-E068EDE60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83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EDA6D14-2CED-C2FD-208B-E7757004D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9FB67B7-D6E1-53DA-6B91-66E6961F4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8F0ACF-A323-90D9-932A-534A7958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A4EC-4274-40F1-8750-AD6339096C95}" type="datetimeFigureOut">
              <a:rPr lang="cs-CZ" smtClean="0"/>
              <a:t>11.06.2023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595E13-190C-776C-691D-4BF13FD2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0A4E31-17A6-B45C-6328-03D7F483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60E5-9B10-494B-931A-E068EDE60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810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846302-444F-8EC4-3DC5-3742B5C4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65FC99-98DB-B07E-1146-3B31129CB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D418D9-8244-6B6D-8CDD-D080A238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A4EC-4274-40F1-8750-AD6339096C95}" type="datetimeFigureOut">
              <a:rPr lang="cs-CZ" smtClean="0"/>
              <a:t>11.06.2023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547588-C510-9157-57C5-EDADA4AD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385320-7699-7286-F319-1CB03F81E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60E5-9B10-494B-931A-E068EDE60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845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98E4A-6D09-978E-BDB3-95301C8B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DF9418-D223-654F-56E1-19166F173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960142-04D2-925D-F819-DE6D1394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A4EC-4274-40F1-8750-AD6339096C95}" type="datetimeFigureOut">
              <a:rPr lang="cs-CZ" smtClean="0"/>
              <a:t>11.06.2023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D68BCC-02CB-BD72-D6B1-D930CDAB2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C12392-ED73-7057-D44C-004BF145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60E5-9B10-494B-931A-E068EDE60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005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5905F-AA14-3543-D7F2-5CB9DC3C8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E4B52C-CA07-C9F5-989C-B4A9D5B23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0FD91A-4938-DCCC-BB0C-74989A425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3D018D1-31F3-55A9-3D16-888807C1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A4EC-4274-40F1-8750-AD6339096C95}" type="datetimeFigureOut">
              <a:rPr lang="cs-CZ" smtClean="0"/>
              <a:t>11.06.2023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B9F21B-1FCC-F6B8-8807-84B943F9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0B4C56-1217-9B2B-4B6B-8FDDB3401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60E5-9B10-494B-931A-E068EDE60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255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0F3FF-A002-965D-C0E9-10C1CBCA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D8EF33-408D-07CF-27C1-7EECFFCDB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788075A-75A3-B751-7933-EE1F028E3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A4BFBD-D67D-BBCC-C2AD-5F221D0F2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0B6A2FB-1249-7465-EE2A-4147DFB010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745AF79-75C0-B2C8-40F8-73518C13D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A4EC-4274-40F1-8750-AD6339096C95}" type="datetimeFigureOut">
              <a:rPr lang="cs-CZ" smtClean="0"/>
              <a:t>11.06.2023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5608E3B-59F9-2085-E0D9-4D35F245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AF440BF-2822-E401-42F3-217665AE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60E5-9B10-494B-931A-E068EDE60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13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1B915A-0174-1FDD-DB66-2A488DFB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4571779-1F4E-D097-9AE1-D22591BA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A4EC-4274-40F1-8750-AD6339096C95}" type="datetimeFigureOut">
              <a:rPr lang="cs-CZ" smtClean="0"/>
              <a:t>11.06.2023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161516B-A08D-40D9-C7DD-76A2677E8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FC33240-2B66-A713-DA7C-182F9AB7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60E5-9B10-494B-931A-E068EDE60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33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34F009D-D825-5097-C3D5-31E5C695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A4EC-4274-40F1-8750-AD6339096C95}" type="datetimeFigureOut">
              <a:rPr lang="cs-CZ" smtClean="0"/>
              <a:t>11.06.2023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204156-B964-8ADF-54AD-F73ED98B6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D8D3CA7-C7D4-B53E-0496-54EFDDAD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60E5-9B10-494B-931A-E068EDE60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99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66FDB-E9FE-6342-7441-FF1246372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B64388-1669-32F8-7EB9-4A3A4326C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656C556-1BD6-CD09-4C29-7305EE0BC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F38DE7B-1739-8220-E161-698C52BD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A4EC-4274-40F1-8750-AD6339096C95}" type="datetimeFigureOut">
              <a:rPr lang="cs-CZ" smtClean="0"/>
              <a:t>11.06.2023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D8BA7A4-C02E-9542-D0B7-0860414BC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4B7B42-46F2-521B-BBC0-57DD3354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60E5-9B10-494B-931A-E068EDE60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669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B9141-49B4-F9C0-A56E-568B4AEC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E884EFC-5C30-578B-F307-0F7116E307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79B3EB-7F5F-20CA-70CF-940ACE3E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24BBA8-9F78-A28B-9D92-F88FD9ED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A4EC-4274-40F1-8750-AD6339096C95}" type="datetimeFigureOut">
              <a:rPr lang="cs-CZ" smtClean="0"/>
              <a:t>11.06.2023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832AD0-D322-C179-B0C3-F4C38C08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535B40-1D89-4602-87AB-4E2DE35C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60E5-9B10-494B-931A-E068EDE60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74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E29C0E0-0D53-7F79-3AD4-5EA4F30A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CF2E76-2782-F77E-EBF9-610E57F9E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4457AE-63E9-B5D8-9653-6486CE660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8A4EC-4274-40F1-8750-AD6339096C95}" type="datetimeFigureOut">
              <a:rPr lang="cs-CZ" smtClean="0"/>
              <a:t>11.06.2023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6F9FD3-F27F-E7A5-05E8-A664CD97F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8B1849-E9ED-B220-078C-87467CC4B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C60E5-9B10-494B-931A-E068EDE60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01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rytosemenné rostliny – čeledi – Umíme fakta">
            <a:extLst>
              <a:ext uri="{FF2B5EF4-FFF2-40B4-BE49-F238E27FC236}">
                <a16:creationId xmlns:a16="http://schemas.microsoft.com/office/drawing/2014/main" id="{F01B5C62-4573-C2D6-D31F-94D48DCF7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r="1350" b="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A3F12DA-7B2A-9AD9-513B-BD198AD7D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Arial Black" panose="020B0A04020102020204" pitchFamily="34" charset="0"/>
              </a:rPr>
              <a:t>Zástupci krytosemenných rostlin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CAAABB-06B1-6159-7287-DA53921F3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FFFFFF"/>
                </a:solidFill>
              </a:rPr>
              <a:t>Přehled viz učebnice str. 102 - 135</a:t>
            </a:r>
          </a:p>
        </p:txBody>
      </p:sp>
    </p:spTree>
    <p:extLst>
      <p:ext uri="{BB962C8B-B14F-4D97-AF65-F5344CB8AC3E}">
        <p14:creationId xmlns:p14="http://schemas.microsoft.com/office/powerpoint/2010/main" val="4174399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9" name="Rectangle 9228">
            <a:extLst>
              <a:ext uri="{FF2B5EF4-FFF2-40B4-BE49-F238E27FC236}">
                <a16:creationId xmlns:a16="http://schemas.microsoft.com/office/drawing/2014/main" id="{E817EB35-4D5C-493B-8459-98C99FD16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1" name="Arc 923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640269" flipV="1">
            <a:off x="5586861" y="-553943"/>
            <a:ext cx="3944178" cy="3944178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1DED5E-580C-44D8-0BB7-5EB0FF457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77" y="495047"/>
            <a:ext cx="4795164" cy="1325563"/>
          </a:xfrm>
        </p:spPr>
        <p:txBody>
          <a:bodyPr>
            <a:normAutofit/>
          </a:bodyPr>
          <a:lstStyle/>
          <a:p>
            <a:r>
              <a:rPr lang="cs-CZ" sz="5400" dirty="0">
                <a:latin typeface="Arial Black" panose="020B0A04020102020204" pitchFamily="34" charset="0"/>
              </a:rPr>
              <a:t>Lilkovité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EDF3C8-FE47-A1AC-AE28-48C3A3910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876" y="2017183"/>
            <a:ext cx="4795165" cy="4351338"/>
          </a:xfrm>
        </p:spPr>
        <p:txBody>
          <a:bodyPr>
            <a:normAutofit/>
          </a:bodyPr>
          <a:lstStyle/>
          <a:p>
            <a:r>
              <a:rPr lang="cs-CZ" sz="3600" dirty="0"/>
              <a:t>Rostliny tohoto druhu byly přivezeny Kryštofem Kolumbem;</a:t>
            </a:r>
          </a:p>
          <a:p>
            <a:r>
              <a:rPr lang="cs-CZ" sz="3600" dirty="0"/>
              <a:t>Význam jako potravina například brambor, paprika, rajče a lilek;</a:t>
            </a:r>
          </a:p>
          <a:p>
            <a:r>
              <a:rPr lang="cs-CZ" sz="3600" dirty="0"/>
              <a:t>Nebo jako tabák.</a:t>
            </a:r>
          </a:p>
        </p:txBody>
      </p:sp>
      <p:pic>
        <p:nvPicPr>
          <p:cNvPr id="9222" name="Picture 6" descr="Jak vypěstovat nejlepší brambory? - Zahradacentrum">
            <a:extLst>
              <a:ext uri="{FF2B5EF4-FFF2-40B4-BE49-F238E27FC236}">
                <a16:creationId xmlns:a16="http://schemas.microsoft.com/office/drawing/2014/main" id="{B0C8FA78-8001-65C8-8881-B38524D3E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r="11765" b="-5"/>
          <a:stretch/>
        </p:blipFill>
        <p:spPr bwMode="auto"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aprika: Víte, že se používá se jako zelenina, koření nebo jako lék?">
            <a:extLst>
              <a:ext uri="{FF2B5EF4-FFF2-40B4-BE49-F238E27FC236}">
                <a16:creationId xmlns:a16="http://schemas.microsoft.com/office/drawing/2014/main" id="{F5111D3B-A4C1-42EA-D851-70CBBC81E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8" r="2" b="2"/>
          <a:stretch/>
        </p:blipFill>
        <p:spPr bwMode="auto"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Tabák – Wikipedie">
            <a:extLst>
              <a:ext uri="{FF2B5EF4-FFF2-40B4-BE49-F238E27FC236}">
                <a16:creationId xmlns:a16="http://schemas.microsoft.com/office/drawing/2014/main" id="{13B69C62-DD5A-4BE8-D8C6-19396A85B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" r="-2" b="-2"/>
          <a:stretch/>
        </p:blipFill>
        <p:spPr bwMode="auto"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emena rajčat – tyčkové rajče Start S F1 – Solanum lycopersicum">
            <a:extLst>
              <a:ext uri="{FF2B5EF4-FFF2-40B4-BE49-F238E27FC236}">
                <a16:creationId xmlns:a16="http://schemas.microsoft.com/office/drawing/2014/main" id="{594168AF-19F4-E255-8852-2BAB50620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4" r="2766" b="3"/>
          <a:stretch/>
        </p:blipFill>
        <p:spPr bwMode="auto"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220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6" name="Rectangle 1025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ED9A75-B74B-A297-3D2F-0FED4E35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cs-CZ" sz="4200" dirty="0" err="1">
                <a:latin typeface="Arial Black" panose="020B0A04020102020204" pitchFamily="34" charset="0"/>
              </a:rPr>
              <a:t>Lipnicovité</a:t>
            </a:r>
            <a:endParaRPr lang="cs-CZ" sz="4200" dirty="0">
              <a:latin typeface="Arial Black" panose="020B0A04020102020204" pitchFamily="34" charset="0"/>
            </a:endParaRPr>
          </a:p>
        </p:txBody>
      </p:sp>
      <p:sp>
        <p:nvSpPr>
          <p:cNvPr id="1025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919CF9-6BFC-A1FB-5829-3A6C0D90B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lnSpcReduction="10000"/>
          </a:bodyPr>
          <a:lstStyle/>
          <a:p>
            <a:r>
              <a:rPr lang="cs-CZ" dirty="0"/>
              <a:t>PŠENICE – nemá vousy </a:t>
            </a:r>
          </a:p>
          <a:p>
            <a:r>
              <a:rPr lang="cs-CZ" dirty="0"/>
              <a:t>OVES – nemá klas </a:t>
            </a:r>
          </a:p>
          <a:p>
            <a:r>
              <a:rPr lang="cs-CZ" dirty="0"/>
              <a:t>ŽITO – žito má krátké a řídké vousy </a:t>
            </a:r>
          </a:p>
          <a:p>
            <a:r>
              <a:rPr lang="cs-CZ" dirty="0"/>
              <a:t>JEČMEN – má nejdelší vousy</a:t>
            </a:r>
          </a:p>
          <a:p>
            <a:r>
              <a:rPr lang="cs-CZ" dirty="0"/>
              <a:t>Květenství klas</a:t>
            </a:r>
          </a:p>
        </p:txBody>
      </p:sp>
      <p:pic>
        <p:nvPicPr>
          <p:cNvPr id="10242" name="Picture 2" descr="LIPKA">
            <a:extLst>
              <a:ext uri="{FF2B5EF4-FFF2-40B4-BE49-F238E27FC236}">
                <a16:creationId xmlns:a16="http://schemas.microsoft.com/office/drawing/2014/main" id="{8402FD4F-2F70-8DE3-5E33-045123A02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445" r="1436" b="6097"/>
          <a:stretch/>
        </p:blipFill>
        <p:spPr bwMode="auto">
          <a:xfrm>
            <a:off x="4654296" y="1274792"/>
            <a:ext cx="6903720" cy="430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58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3EE04E-ABEE-A2A0-9B39-67C1345EE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45336"/>
          </a:xfrm>
        </p:spPr>
        <p:txBody>
          <a:bodyPr anchor="b">
            <a:normAutofit/>
          </a:bodyPr>
          <a:lstStyle/>
          <a:p>
            <a:r>
              <a:rPr lang="cs-CZ" sz="5200" dirty="0">
                <a:latin typeface="Arial Black" panose="020B0A04020102020204" pitchFamily="34" charset="0"/>
              </a:rPr>
              <a:t>Pryskyřníkovité</a:t>
            </a: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ALTHA PALUSTRIS L. – blatouch bahenní / záružlie močiarne | BOTANY.cz">
            <a:extLst>
              <a:ext uri="{FF2B5EF4-FFF2-40B4-BE49-F238E27FC236}">
                <a16:creationId xmlns:a16="http://schemas.microsoft.com/office/drawing/2014/main" id="{A2DC3386-D9C5-18AD-0F32-CCAEE74FB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0" b="19696"/>
          <a:stretch/>
        </p:blipFill>
        <p:spPr bwMode="auto">
          <a:xfrm>
            <a:off x="7684008" y="1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EE11D2-CC61-C649-2383-B02790134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" y="3255454"/>
            <a:ext cx="6272784" cy="28254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Vytrvalé většinou jedovaté rostliny;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Žádná část rostliny nedřevnatí patří tedy mezi byliny;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Pokud se dotkneme květu dojde ke vzniku puchýřů (pryskýře).</a:t>
            </a:r>
          </a:p>
        </p:txBody>
      </p:sp>
      <p:pic>
        <p:nvPicPr>
          <p:cNvPr id="1030" name="Picture 6" descr="Pryskyřník prudký (Ranunculus acris)">
            <a:extLst>
              <a:ext uri="{FF2B5EF4-FFF2-40B4-BE49-F238E27FC236}">
                <a16:creationId xmlns:a16="http://schemas.microsoft.com/office/drawing/2014/main" id="{9F0D3A0E-9B29-5696-3C1D-6923A7133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" b="10975"/>
          <a:stretch/>
        </p:blipFill>
        <p:spPr bwMode="auto">
          <a:xfrm>
            <a:off x="7684008" y="230886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rní sasanky – drobné krásky - Magazinzahrada.cz">
            <a:extLst>
              <a:ext uri="{FF2B5EF4-FFF2-40B4-BE49-F238E27FC236}">
                <a16:creationId xmlns:a16="http://schemas.microsoft.com/office/drawing/2014/main" id="{0DCDBA49-D425-C2CA-AD63-B754EC10D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2"/>
          <a:stretch/>
        </p:blipFill>
        <p:spPr bwMode="auto">
          <a:xfrm>
            <a:off x="7684008" y="461772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B073B78-D8DD-7EAC-406B-63C5005B251B}"/>
              </a:ext>
            </a:extLst>
          </p:cNvPr>
          <p:cNvSpPr txBox="1"/>
          <p:nvPr/>
        </p:nvSpPr>
        <p:spPr>
          <a:xfrm>
            <a:off x="8603024" y="3983265"/>
            <a:ext cx="2669959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pryskyřník prudký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0F4494-9DF8-182F-EE07-A3582BA076D8}"/>
              </a:ext>
            </a:extLst>
          </p:cNvPr>
          <p:cNvSpPr txBox="1"/>
          <p:nvPr/>
        </p:nvSpPr>
        <p:spPr>
          <a:xfrm>
            <a:off x="8586350" y="1651605"/>
            <a:ext cx="2669959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Blatouch bahenní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A3CD74B-5172-E63B-CAE0-14E912E6511A}"/>
              </a:ext>
            </a:extLst>
          </p:cNvPr>
          <p:cNvSpPr txBox="1"/>
          <p:nvPr/>
        </p:nvSpPr>
        <p:spPr>
          <a:xfrm>
            <a:off x="8603024" y="6286406"/>
            <a:ext cx="2669959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Sasanka hajní</a:t>
            </a:r>
          </a:p>
        </p:txBody>
      </p:sp>
    </p:spTree>
    <p:extLst>
      <p:ext uri="{BB962C8B-B14F-4D97-AF65-F5344CB8AC3E}">
        <p14:creationId xmlns:p14="http://schemas.microsoft.com/office/powerpoint/2010/main" val="818903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3EE04E-ABEE-A2A0-9B39-67C1345EE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2" y="-1"/>
            <a:ext cx="4753535" cy="1227937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Mákovité</a:t>
            </a:r>
          </a:p>
        </p:txBody>
      </p:sp>
      <p:pic>
        <p:nvPicPr>
          <p:cNvPr id="2050" name="Picture 2" descr="Mák vlčí | LEROS - Bylinná harmonie">
            <a:extLst>
              <a:ext uri="{FF2B5EF4-FFF2-40B4-BE49-F238E27FC236}">
                <a16:creationId xmlns:a16="http://schemas.microsoft.com/office/drawing/2014/main" id="{FE06F039-03C9-BD1F-7045-A39906F09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r="3201" b="-1"/>
          <a:stretch/>
        </p:blipFill>
        <p:spPr bwMode="auto">
          <a:xfrm>
            <a:off x="-4642" y="10"/>
            <a:ext cx="3006061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AAA1100-20AE-C4F0-8D2E-15518C13E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8"/>
          <a:stretch/>
        </p:blipFill>
        <p:spPr bwMode="auto">
          <a:xfrm>
            <a:off x="3198068" y="10"/>
            <a:ext cx="2991088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živa a stimulace máku během vegetace - Články - Agromanuál.cz">
            <a:extLst>
              <a:ext uri="{FF2B5EF4-FFF2-40B4-BE49-F238E27FC236}">
                <a16:creationId xmlns:a16="http://schemas.microsoft.com/office/drawing/2014/main" id="{E9F99CA7-24F5-78A6-113C-39271B126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8" r="1" b="2706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CAF7772-E7F9-7E19-1265-24512E1F8B5B}"/>
              </a:ext>
            </a:extLst>
          </p:cNvPr>
          <p:cNvSpPr txBox="1"/>
          <p:nvPr/>
        </p:nvSpPr>
        <p:spPr>
          <a:xfrm>
            <a:off x="1666439" y="6226735"/>
            <a:ext cx="2669959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Mák setý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0635AFF-05B3-74F3-D539-B7CD070627C3}"/>
              </a:ext>
            </a:extLst>
          </p:cNvPr>
          <p:cNvSpPr txBox="1"/>
          <p:nvPr/>
        </p:nvSpPr>
        <p:spPr>
          <a:xfrm>
            <a:off x="163408" y="2789863"/>
            <a:ext cx="2669959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Mák vlčí</a:t>
            </a:r>
          </a:p>
        </p:txBody>
      </p:sp>
      <p:pic>
        <p:nvPicPr>
          <p:cNvPr id="2056" name="Picture 8" descr="undefined">
            <a:extLst>
              <a:ext uri="{FF2B5EF4-FFF2-40B4-BE49-F238E27FC236}">
                <a16:creationId xmlns:a16="http://schemas.microsoft.com/office/drawing/2014/main" id="{12189B5C-ABE0-54C1-4460-1879B0020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" r="10859" b="17897"/>
          <a:stretch/>
        </p:blipFill>
        <p:spPr bwMode="auto">
          <a:xfrm>
            <a:off x="6188843" y="3986075"/>
            <a:ext cx="5760502" cy="28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EE11D2-CC61-C649-2383-B02790134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4" y="922184"/>
            <a:ext cx="5349081" cy="373535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Opojné a uspávací účinky známé již od starověkého Řecka;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Slované podávali mák jako obřadné jídlo, symbol hojnosti (jako máku);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Rostlina obsahuje látky morfin a kodein;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Droga Opium se získává nařezáváním nezralých makovic;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Zlatý trojúhelník Thajsko, </a:t>
            </a:r>
            <a:br>
              <a:rPr lang="cs-CZ" sz="2400" dirty="0"/>
            </a:br>
            <a:r>
              <a:rPr lang="cs-CZ" sz="2400" dirty="0"/>
              <a:t>Laos a Barma.</a:t>
            </a:r>
          </a:p>
        </p:txBody>
      </p:sp>
    </p:spTree>
    <p:extLst>
      <p:ext uri="{BB962C8B-B14F-4D97-AF65-F5344CB8AC3E}">
        <p14:creationId xmlns:p14="http://schemas.microsoft.com/office/powerpoint/2010/main" val="1817445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Více než 172.100 stock fotografií, snímků a obrázků bez autorských poplatků  na téma ředkvička - iStock">
            <a:extLst>
              <a:ext uri="{FF2B5EF4-FFF2-40B4-BE49-F238E27FC236}">
                <a16:creationId xmlns:a16="http://schemas.microsoft.com/office/drawing/2014/main" id="{E82FE244-EE82-B6FB-316C-C7511F684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96" y="4914830"/>
            <a:ext cx="2420460" cy="157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571FDF7-243E-5CC0-B96F-3CBE7DAF2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71" y="365125"/>
            <a:ext cx="4506157" cy="1325563"/>
          </a:xfrm>
        </p:spPr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Brukvovité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E798E54-A955-1FA7-435D-FAB8658C3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7136380"/>
              </p:ext>
            </p:extLst>
          </p:nvPr>
        </p:nvGraphicFramePr>
        <p:xfrm>
          <a:off x="3487936" y="77679"/>
          <a:ext cx="9112436" cy="6702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Bílé zelí – Cesta na talíř">
            <a:extLst>
              <a:ext uri="{FF2B5EF4-FFF2-40B4-BE49-F238E27FC236}">
                <a16:creationId xmlns:a16="http://schemas.microsoft.com/office/drawing/2014/main" id="{281C770B-5C03-18E7-8F30-5BCAF4FCE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239" y="-131941"/>
            <a:ext cx="1822629" cy="182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apusta – Cesta na talíř">
            <a:extLst>
              <a:ext uri="{FF2B5EF4-FFF2-40B4-BE49-F238E27FC236}">
                <a16:creationId xmlns:a16="http://schemas.microsoft.com/office/drawing/2014/main" id="{E2BC57A4-B500-0931-483D-2A2130370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459" y="5168783"/>
            <a:ext cx="1543844" cy="154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Květák – Cesta na talíř">
            <a:extLst>
              <a:ext uri="{FF2B5EF4-FFF2-40B4-BE49-F238E27FC236}">
                <a16:creationId xmlns:a16="http://schemas.microsoft.com/office/drawing/2014/main" id="{12A50AC7-3E0B-5F4A-88BC-623F48C4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415" y="4155761"/>
            <a:ext cx="1725482" cy="172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Kedlubny – Cesta na talíř">
            <a:extLst>
              <a:ext uri="{FF2B5EF4-FFF2-40B4-BE49-F238E27FC236}">
                <a16:creationId xmlns:a16="http://schemas.microsoft.com/office/drawing/2014/main" id="{6D7559DE-4F12-6079-95C4-05E5C2571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067" y="0"/>
            <a:ext cx="2130739" cy="21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Křen selský | LEROS - Bylinná harmonie">
            <a:extLst>
              <a:ext uri="{FF2B5EF4-FFF2-40B4-BE49-F238E27FC236}">
                <a16:creationId xmlns:a16="http://schemas.microsoft.com/office/drawing/2014/main" id="{8D29A1FC-B583-7ADC-A7E6-39262A7A9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1155" y="1222913"/>
            <a:ext cx="2638962" cy="26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0DD889-364F-9BAC-A4C9-A7F766B20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1" y="1535484"/>
            <a:ext cx="4035641" cy="4351338"/>
          </a:xfrm>
        </p:spPr>
        <p:txBody>
          <a:bodyPr/>
          <a:lstStyle/>
          <a:p>
            <a:r>
              <a:rPr lang="cs-CZ" dirty="0"/>
              <a:t>Chuť a vůni hořčici dodávají látky z brukvovitých rostlin;</a:t>
            </a:r>
          </a:p>
          <a:p>
            <a:r>
              <a:rPr lang="cs-CZ" dirty="0"/>
              <a:t>Z plané brukve se vyšlechtila následující zelenina ….</a:t>
            </a:r>
          </a:p>
        </p:txBody>
      </p:sp>
      <p:pic>
        <p:nvPicPr>
          <p:cNvPr id="4114" name="Picture 18" descr="Velký test hořčice: Víme, která je ošizená a která je ta nejlepší! | TN.cz">
            <a:extLst>
              <a:ext uri="{FF2B5EF4-FFF2-40B4-BE49-F238E27FC236}">
                <a16:creationId xmlns:a16="http://schemas.microsoft.com/office/drawing/2014/main" id="{A9B59C6B-6134-3E94-2FE5-D13F7E10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3" y="4193213"/>
            <a:ext cx="4244266" cy="2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531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B088D462-3B26-A487-523F-947CA09B7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9" r="22533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lternativní popis obrázku chybí">
            <a:extLst>
              <a:ext uri="{FF2B5EF4-FFF2-40B4-BE49-F238E27FC236}">
                <a16:creationId xmlns:a16="http://schemas.microsoft.com/office/drawing/2014/main" id="{FF056FD3-ABB6-B5EA-10CF-02848BE6C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r="8569"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131" name="Freeform: Shape 5130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33" name="Freeform: Shape 5132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A21B17-9EB9-B29D-57B9-62FA19F20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16002"/>
            <a:ext cx="2804504" cy="1942152"/>
          </a:xfrm>
        </p:spPr>
        <p:txBody>
          <a:bodyPr anchor="ctr">
            <a:normAutofit/>
          </a:bodyPr>
          <a:lstStyle/>
          <a:p>
            <a:r>
              <a:rPr lang="cs-CZ" sz="3200" dirty="0">
                <a:latin typeface="Arial Black" panose="020B0A04020102020204" pitchFamily="34" charset="0"/>
              </a:rPr>
              <a:t>Brukev – </a:t>
            </a:r>
            <a:r>
              <a:rPr lang="cs-CZ" spc="300" dirty="0">
                <a:latin typeface="Arial Black" panose="020B0A04020102020204" pitchFamily="34" charset="0"/>
              </a:rPr>
              <a:t>řepka olejka</a:t>
            </a:r>
            <a:endParaRPr lang="cs-CZ" sz="3200" spc="300" dirty="0">
              <a:latin typeface="Arial Black" panose="020B0A04020102020204" pitchFamily="34" charset="0"/>
            </a:endParaRPr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37" name="Rectangle 513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9C665A-5D0A-8AEC-58D0-DF02224CC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3167014" cy="4283828"/>
          </a:xfrm>
        </p:spPr>
        <p:txBody>
          <a:bodyPr>
            <a:normAutofit lnSpcReduction="10000"/>
          </a:bodyPr>
          <a:lstStyle/>
          <a:p>
            <a:r>
              <a:rPr lang="cs-CZ" sz="3200" dirty="0"/>
              <a:t>Pěstuje se pro olejnatá semena;</a:t>
            </a:r>
          </a:p>
          <a:p>
            <a:r>
              <a:rPr lang="cs-CZ" sz="3200" dirty="0"/>
              <a:t>Výroba oleje (řepkový);</a:t>
            </a:r>
          </a:p>
          <a:p>
            <a:r>
              <a:rPr lang="cs-CZ" sz="3200" dirty="0"/>
              <a:t>Krmivo;</a:t>
            </a:r>
          </a:p>
          <a:p>
            <a:r>
              <a:rPr lang="cs-CZ" sz="3200" dirty="0"/>
              <a:t>Přidává se do nafty a benzínu jako biopalivo.</a:t>
            </a:r>
          </a:p>
        </p:txBody>
      </p:sp>
    </p:spTree>
    <p:extLst>
      <p:ext uri="{BB962C8B-B14F-4D97-AF65-F5344CB8AC3E}">
        <p14:creationId xmlns:p14="http://schemas.microsoft.com/office/powerpoint/2010/main" val="1425837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550825-CF5D-405C-B1DB-D82EA4401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94" y="340111"/>
            <a:ext cx="5397237" cy="1325563"/>
          </a:xfrm>
        </p:spPr>
        <p:txBody>
          <a:bodyPr>
            <a:normAutofit/>
          </a:bodyPr>
          <a:lstStyle/>
          <a:p>
            <a:r>
              <a:rPr lang="cs-CZ" sz="3100" dirty="0">
                <a:latin typeface="Arial Black" panose="020B0A04020102020204" pitchFamily="34" charset="0"/>
              </a:rPr>
              <a:t>BIOPALIVA</a:t>
            </a:r>
            <a:br>
              <a:rPr lang="cs-CZ" sz="3100" dirty="0">
                <a:latin typeface="Arial Black" panose="020B0A04020102020204" pitchFamily="34" charset="0"/>
              </a:rPr>
            </a:br>
            <a:r>
              <a:rPr lang="cs-CZ" sz="3100" dirty="0">
                <a:latin typeface="Arial Black" panose="020B0A04020102020204" pitchFamily="34" charset="0"/>
              </a:rPr>
              <a:t>diskuze o řepce olejce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E7A9583-1B93-4974-BDC2-1E253927C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53" y="752369"/>
            <a:ext cx="4555700" cy="2425909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4FC756-5E53-48EE-BB9F-20D2A3D60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353" y="3526029"/>
            <a:ext cx="4499248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CC8D2C-28F2-4316-B0F7-CD8E8F99C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665674"/>
            <a:ext cx="5661478" cy="4764995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Výroba z řepky, kukuřice </a:t>
            </a:r>
            <a:br>
              <a:rPr lang="cs-CZ" dirty="0"/>
            </a:br>
            <a:r>
              <a:rPr lang="cs-CZ" dirty="0"/>
              <a:t>a také cukrové řepy;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Řepka má však význam i pro výrobu výborného oleje, krmiva pro hospodářská zvířata, obohacuje půdu </a:t>
            </a:r>
            <a:br>
              <a:rPr lang="cs-CZ" dirty="0"/>
            </a:br>
            <a:r>
              <a:rPr lang="cs-CZ" dirty="0"/>
              <a:t>a omezuje erozi půdy;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Cca 15 </a:t>
            </a:r>
            <a:r>
              <a:rPr lang="en-US" dirty="0"/>
              <a:t>% </a:t>
            </a:r>
            <a:r>
              <a:rPr lang="cs-CZ" dirty="0"/>
              <a:t>půdy v ČR je 5. místo v Evropě a výrazně méně </a:t>
            </a:r>
            <a:br>
              <a:rPr lang="cs-CZ" dirty="0"/>
            </a:br>
            <a:r>
              <a:rPr lang="cs-CZ" dirty="0"/>
              <a:t>než v Německu;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Povinný podíl biopaliv u benzínu a nafty je podle platné legislativy </a:t>
            </a:r>
            <a:br>
              <a:rPr lang="cs-CZ" dirty="0"/>
            </a:br>
            <a:r>
              <a:rPr lang="cs-CZ" dirty="0"/>
              <a:t>4 – 6</a:t>
            </a:r>
            <a:r>
              <a:rPr lang="en-US" dirty="0"/>
              <a:t> %</a:t>
            </a:r>
            <a:r>
              <a:rPr lang="cs-CZ" dirty="0"/>
              <a:t>.</a:t>
            </a:r>
          </a:p>
          <a:p>
            <a:endParaRPr lang="cs-CZ" sz="2400" dirty="0"/>
          </a:p>
        </p:txBody>
      </p:sp>
      <p:sp>
        <p:nvSpPr>
          <p:cNvPr id="2059" name="Arc 2058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99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7" name="Rectangle 6156">
            <a:extLst>
              <a:ext uri="{FF2B5EF4-FFF2-40B4-BE49-F238E27FC236}">
                <a16:creationId xmlns:a16="http://schemas.microsoft.com/office/drawing/2014/main" id="{9AB13476-CE21-4746-B044-FD491AC84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6131B2-B5BC-7480-3F8C-86D88279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29768"/>
            <a:ext cx="4095072" cy="1642533"/>
          </a:xfrm>
        </p:spPr>
        <p:txBody>
          <a:bodyPr anchor="b">
            <a:normAutofit/>
          </a:bodyPr>
          <a:lstStyle/>
          <a:p>
            <a:r>
              <a:rPr lang="cs-CZ" sz="4000" dirty="0" err="1">
                <a:latin typeface="Arial Black" panose="020B0A04020102020204" pitchFamily="34" charset="0"/>
              </a:rPr>
              <a:t>Mandloňovité</a:t>
            </a:r>
            <a:endParaRPr lang="cs-CZ" sz="5400" dirty="0">
              <a:latin typeface="Arial Black" panose="020B0A04020102020204" pitchFamily="34" charset="0"/>
            </a:endParaRPr>
          </a:p>
        </p:txBody>
      </p:sp>
      <p:sp>
        <p:nvSpPr>
          <p:cNvPr id="615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2316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823902-2728-864F-6C5E-214EBDB67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49" y="2792307"/>
            <a:ext cx="4098951" cy="3386399"/>
          </a:xfrm>
        </p:spPr>
        <p:txBody>
          <a:bodyPr>
            <a:normAutofit/>
          </a:bodyPr>
          <a:lstStyle/>
          <a:p>
            <a:r>
              <a:rPr lang="cs-CZ" sz="3200" dirty="0"/>
              <a:t>Slivoň trnitá (trnka);</a:t>
            </a:r>
          </a:p>
          <a:p>
            <a:r>
              <a:rPr lang="cs-CZ" sz="3200" dirty="0"/>
              <a:t>Slivoň domácí (švestka);</a:t>
            </a:r>
          </a:p>
          <a:p>
            <a:r>
              <a:rPr lang="cs-CZ" sz="3200" dirty="0"/>
              <a:t>Třešeň;</a:t>
            </a:r>
          </a:p>
          <a:p>
            <a:r>
              <a:rPr lang="cs-CZ" sz="3200" dirty="0"/>
              <a:t>Meruňka;</a:t>
            </a:r>
          </a:p>
          <a:p>
            <a:r>
              <a:rPr lang="cs-CZ" sz="3200" dirty="0"/>
              <a:t>Broskvoň.</a:t>
            </a:r>
          </a:p>
        </p:txBody>
      </p:sp>
      <p:pic>
        <p:nvPicPr>
          <p:cNvPr id="6146" name="Picture 2" descr="Arboretum Žampach">
            <a:extLst>
              <a:ext uri="{FF2B5EF4-FFF2-40B4-BE49-F238E27FC236}">
                <a16:creationId xmlns:a16="http://schemas.microsoft.com/office/drawing/2014/main" id="{B9CA1CAB-F6B5-F6FC-E922-8E8B1354F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4" r="22343" b="1"/>
          <a:stretch/>
        </p:blipFill>
        <p:spPr bwMode="auto">
          <a:xfrm>
            <a:off x="5027601" y="10"/>
            <a:ext cx="3044866" cy="3597029"/>
          </a:xfrm>
          <a:custGeom>
            <a:avLst/>
            <a:gdLst/>
            <a:ahLst/>
            <a:cxnLst/>
            <a:rect l="l" t="t" r="r" b="b"/>
            <a:pathLst>
              <a:path w="3044866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8778" y="1230836"/>
                  <a:pt x="3024968" y="1520375"/>
                  <a:pt x="3040069" y="1809660"/>
                </a:cubicBezTo>
                <a:cubicBezTo>
                  <a:pt x="3049835" y="1950657"/>
                  <a:pt x="3044683" y="2092164"/>
                  <a:pt x="3024686" y="2232285"/>
                </a:cubicBez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ěstujte meruňky - jsou zdravé - Magazinzahrada.cz">
            <a:extLst>
              <a:ext uri="{FF2B5EF4-FFF2-40B4-BE49-F238E27FC236}">
                <a16:creationId xmlns:a16="http://schemas.microsoft.com/office/drawing/2014/main" id="{69399B99-12FB-D74E-3298-B8160926A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6" r="15854" b="2"/>
          <a:stretch/>
        </p:blipFill>
        <p:spPr bwMode="auto">
          <a:xfrm>
            <a:off x="5021993" y="3792430"/>
            <a:ext cx="3045969" cy="3065570"/>
          </a:xfrm>
          <a:custGeom>
            <a:avLst/>
            <a:gdLst/>
            <a:ahLst/>
            <a:cxnLst/>
            <a:rect l="l" t="t" r="r" b="b"/>
            <a:pathLst>
              <a:path w="3045969" h="3065570">
                <a:moveTo>
                  <a:pt x="2750933" y="0"/>
                </a:moveTo>
                <a:lnTo>
                  <a:pt x="3043770" y="11038"/>
                </a:lnTo>
                <a:lnTo>
                  <a:pt x="3045607" y="37526"/>
                </a:lnTo>
                <a:cubicBezTo>
                  <a:pt x="3047625" y="113720"/>
                  <a:pt x="3040851" y="189914"/>
                  <a:pt x="3034394" y="266109"/>
                </a:cubicBez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cubicBezTo>
                  <a:pt x="3052317" y="2587500"/>
                  <a:pt x="3032560" y="2779256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70"/>
                </a:lnTo>
                <a:lnTo>
                  <a:pt x="24938" y="3065570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rnka obecná: Nenáročný kvetoucí keř, který plodí zdravé ovoce - WomanOnly">
            <a:extLst>
              <a:ext uri="{FF2B5EF4-FFF2-40B4-BE49-F238E27FC236}">
                <a16:creationId xmlns:a16="http://schemas.microsoft.com/office/drawing/2014/main" id="{68061BD2-078F-087E-BFA2-D55A6501A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4" r="6586" b="3"/>
          <a:stretch/>
        </p:blipFill>
        <p:spPr bwMode="auto">
          <a:xfrm>
            <a:off x="8263902" y="10"/>
            <a:ext cx="3928092" cy="4143496"/>
          </a:xfrm>
          <a:custGeom>
            <a:avLst/>
            <a:gdLst/>
            <a:ahLst/>
            <a:cxnLst/>
            <a:rect l="l" t="t" r="r" b="b"/>
            <a:pathLst>
              <a:path w="3928092" h="4143506">
                <a:moveTo>
                  <a:pt x="23605" y="0"/>
                </a:moveTo>
                <a:lnTo>
                  <a:pt x="3928092" y="0"/>
                </a:lnTo>
                <a:lnTo>
                  <a:pt x="3928092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livoň švestka – Wikipedie">
            <a:extLst>
              <a:ext uri="{FF2B5EF4-FFF2-40B4-BE49-F238E27FC236}">
                <a16:creationId xmlns:a16="http://schemas.microsoft.com/office/drawing/2014/main" id="{A1725AD9-1622-9B0E-8746-59A8A8E2E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3095"/>
          <a:stretch/>
        </p:blipFill>
        <p:spPr bwMode="auto">
          <a:xfrm>
            <a:off x="8281031" y="4328340"/>
            <a:ext cx="3910971" cy="2529660"/>
          </a:xfrm>
          <a:custGeom>
            <a:avLst/>
            <a:gdLst/>
            <a:ahLst/>
            <a:cxnLst/>
            <a:rect l="l" t="t" r="r" b="b"/>
            <a:pathLst>
              <a:path w="3910971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71" y="11103"/>
                </a:lnTo>
                <a:lnTo>
                  <a:pt x="3910971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311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9" name="Rectangle 7178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Jabloň 'Melodie', C7,5 L -kontejner - Zahradní centrum &quot;Strakovo&quot; s.r.o.">
            <a:extLst>
              <a:ext uri="{FF2B5EF4-FFF2-40B4-BE49-F238E27FC236}">
                <a16:creationId xmlns:a16="http://schemas.microsoft.com/office/drawing/2014/main" id="{7521A9E1-DD0A-DCD7-2A17-EBE1767BE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1" r="12114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ruška: zdraví | Prima nápady">
            <a:extLst>
              <a:ext uri="{FF2B5EF4-FFF2-40B4-BE49-F238E27FC236}">
                <a16:creationId xmlns:a16="http://schemas.microsoft.com/office/drawing/2014/main" id="{34A184EB-B666-AE04-A6B1-1A0AC024E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7" r="2843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alaceae / jabloňovité">
            <a:extLst>
              <a:ext uri="{FF2B5EF4-FFF2-40B4-BE49-F238E27FC236}">
                <a16:creationId xmlns:a16="http://schemas.microsoft.com/office/drawing/2014/main" id="{32967E86-4C90-CD8F-5FD6-AF17E5F35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181" name="Freeform: Shape 7180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83" name="Freeform: Shape 7182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660B99-2619-3BE9-D9B1-2CAAE1CE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3115798" cy="132556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Jabloňovité</a:t>
            </a:r>
            <a:endParaRPr lang="cs-CZ" sz="2800" dirty="0">
              <a:latin typeface="Arial Black" panose="020B0A04020102020204" pitchFamily="34" charset="0"/>
            </a:endParaRPr>
          </a:p>
        </p:txBody>
      </p:sp>
      <p:sp>
        <p:nvSpPr>
          <p:cNvPr id="7185" name="Rectangle 718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7" name="Rectangle 718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339271-B970-DF97-2A88-1C5A33AB2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cs-CZ" sz="4000" dirty="0"/>
              <a:t>Jabloň;</a:t>
            </a:r>
          </a:p>
          <a:p>
            <a:r>
              <a:rPr lang="cs-CZ" sz="4000" dirty="0"/>
              <a:t>Hrušeň;</a:t>
            </a:r>
          </a:p>
          <a:p>
            <a:r>
              <a:rPr lang="cs-CZ" sz="4000" dirty="0"/>
              <a:t>Jeřáb;</a:t>
            </a:r>
          </a:p>
          <a:p>
            <a:r>
              <a:rPr lang="cs-CZ" sz="4000" dirty="0"/>
              <a:t>Hloh.</a:t>
            </a:r>
          </a:p>
        </p:txBody>
      </p:sp>
    </p:spTree>
    <p:extLst>
      <p:ext uri="{BB962C8B-B14F-4D97-AF65-F5344CB8AC3E}">
        <p14:creationId xmlns:p14="http://schemas.microsoft.com/office/powerpoint/2010/main" val="2942706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3" name="Rectangle 8202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Miříkovité, hluchavkovité – Procvičování online – Umíme fakta">
            <a:extLst>
              <a:ext uri="{FF2B5EF4-FFF2-40B4-BE49-F238E27FC236}">
                <a16:creationId xmlns:a16="http://schemas.microsoft.com/office/drawing/2014/main" id="{BD003E6B-FCD5-0123-2D50-AD43D2E60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r="4" b="19650"/>
          <a:stretch/>
        </p:blipFill>
        <p:spPr bwMode="auto">
          <a:xfrm>
            <a:off x="-4642" y="10"/>
            <a:ext cx="3006061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rkev letní Rainbow F1 – Daucus carota – osivo mrkve">
            <a:extLst>
              <a:ext uri="{FF2B5EF4-FFF2-40B4-BE49-F238E27FC236}">
                <a16:creationId xmlns:a16="http://schemas.microsoft.com/office/drawing/2014/main" id="{8CAEED74-9F4A-7A51-DC86-60D8004E9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"/>
          <a:stretch/>
        </p:blipFill>
        <p:spPr bwMode="auto">
          <a:xfrm>
            <a:off x="3198068" y="10"/>
            <a:ext cx="2991088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eler">
            <a:extLst>
              <a:ext uri="{FF2B5EF4-FFF2-40B4-BE49-F238E27FC236}">
                <a16:creationId xmlns:a16="http://schemas.microsoft.com/office/drawing/2014/main" id="{5E2FA272-A2B9-47BD-AF7A-0F58012A3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7" r="1" b="9565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Bolševník (velkolepý) - Heracleum x2 / 100 cm | C7.CZ dekorace webshop">
            <a:extLst>
              <a:ext uri="{FF2B5EF4-FFF2-40B4-BE49-F238E27FC236}">
                <a16:creationId xmlns:a16="http://schemas.microsoft.com/office/drawing/2014/main" id="{F898F244-24C5-1957-BD86-073346F6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005" y="1584250"/>
            <a:ext cx="3550430" cy="527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DEB974-73CD-6C04-3E23-657772732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748" y="1796927"/>
            <a:ext cx="3160423" cy="4848394"/>
          </a:xfrm>
        </p:spPr>
        <p:txBody>
          <a:bodyPr>
            <a:normAutofit/>
          </a:bodyPr>
          <a:lstStyle/>
          <a:p>
            <a:r>
              <a:rPr lang="cs-CZ" dirty="0"/>
              <a:t>Setkáváme </a:t>
            </a:r>
            <a:br>
              <a:rPr lang="cs-CZ" dirty="0"/>
            </a:br>
            <a:r>
              <a:rPr lang="cs-CZ" dirty="0"/>
              <a:t>se s ní jako zástupce </a:t>
            </a:r>
            <a:br>
              <a:rPr lang="cs-CZ" dirty="0"/>
            </a:br>
            <a:r>
              <a:rPr lang="cs-CZ" dirty="0"/>
              <a:t>kořenové </a:t>
            </a:r>
            <a:br>
              <a:rPr lang="cs-CZ" dirty="0"/>
            </a:br>
            <a:r>
              <a:rPr lang="cs-CZ" dirty="0"/>
              <a:t>zeleniny;</a:t>
            </a:r>
          </a:p>
          <a:p>
            <a:r>
              <a:rPr lang="cs-CZ" dirty="0"/>
              <a:t>Mrkev, petržel, celer, kopr;</a:t>
            </a:r>
          </a:p>
          <a:p>
            <a:r>
              <a:rPr lang="cs-CZ" dirty="0"/>
              <a:t>Květenství </a:t>
            </a:r>
            <a:br>
              <a:rPr lang="cs-CZ" dirty="0"/>
            </a:br>
            <a:r>
              <a:rPr lang="cs-CZ" dirty="0"/>
              <a:t>složený okolík;</a:t>
            </a:r>
          </a:p>
          <a:p>
            <a:r>
              <a:rPr lang="cs-CZ" dirty="0"/>
              <a:t>Bolševník obecný.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9380FB-2FCE-44AD-A456-60C2FCF78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748" y="418443"/>
            <a:ext cx="4753535" cy="1672499"/>
          </a:xfrm>
        </p:spPr>
        <p:txBody>
          <a:bodyPr>
            <a:normAutofit/>
          </a:bodyPr>
          <a:lstStyle/>
          <a:p>
            <a:r>
              <a:rPr lang="cs-CZ" sz="4800" dirty="0">
                <a:latin typeface="Arial Black" panose="020B0A04020102020204" pitchFamily="34" charset="0"/>
              </a:rPr>
              <a:t>Miříkovité</a:t>
            </a:r>
            <a:endParaRPr lang="cs-CZ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860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329</Words>
  <Application>Microsoft Office PowerPoint</Application>
  <PresentationFormat>Širokoúhlá obrazovka</PresentationFormat>
  <Paragraphs>63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Wingdings</vt:lpstr>
      <vt:lpstr>Motiv Office</vt:lpstr>
      <vt:lpstr>Zástupci krytosemenných rostlin</vt:lpstr>
      <vt:lpstr>Pryskyřníkovité</vt:lpstr>
      <vt:lpstr>Mákovité</vt:lpstr>
      <vt:lpstr>Brukvovité</vt:lpstr>
      <vt:lpstr>Brukev – řepka olejka</vt:lpstr>
      <vt:lpstr>BIOPALIVA diskuze o řepce olejce</vt:lpstr>
      <vt:lpstr>Mandloňovité</vt:lpstr>
      <vt:lpstr>Jabloňovité</vt:lpstr>
      <vt:lpstr>Miříkovité</vt:lpstr>
      <vt:lpstr>Lilkovité</vt:lpstr>
      <vt:lpstr>Lipnicovité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Zástupci krytosemenných rostlin</dc:title>
  <dc:creator>Coufal Petr</dc:creator>
  <cp:lastModifiedBy>Coufal Petr</cp:lastModifiedBy>
  <cp:revision>1</cp:revision>
  <dcterms:created xsi:type="dcterms:W3CDTF">2023-06-11T12:11:48Z</dcterms:created>
  <dcterms:modified xsi:type="dcterms:W3CDTF">2023-06-11T21:29:35Z</dcterms:modified>
</cp:coreProperties>
</file>